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8288000" cy="10287000"/>
  <p:notesSz cx="6858000" cy="9144000"/>
  <p:embeddedFontLst>
    <p:embeddedFont>
      <p:font typeface="Anonymous Pro" panose="020B0604020202020204" charset="0"/>
      <p:regular r:id="rId24"/>
    </p:embeddedFont>
    <p:embeddedFont>
      <p:font typeface="Montserrat" panose="020B0604020202020204" charset="-52"/>
      <p:regular r:id="rId25"/>
    </p:embeddedFont>
    <p:embeddedFont>
      <p:font typeface="Sensei" panose="020B0604020202020204" charset="-52"/>
      <p:regular r:id="rId26"/>
    </p:embeddedFont>
    <p:embeddedFont>
      <p:font typeface="Montserrat Bold" panose="020B0604020202020204" charset="-52"/>
      <p:regular r:id="rId27"/>
    </p:embeddedFont>
    <p:embeddedFont>
      <p:font typeface="Gagalin" panose="020B0604020202020204" charset="0"/>
      <p:regular r:id="rId28"/>
    </p:embeddedFont>
    <p:embeddedFont>
      <p:font typeface="Adigiana" panose="020B0604020202020204" charset="0"/>
      <p:regular r:id="rId29"/>
    </p:embeddedFont>
    <p:embeddedFont>
      <p:font typeface="Adigiana Extreme" panose="020B0604020202020204" charset="0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74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4.pn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5.jpe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6.jpe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7.pn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2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9.svg"/><Relationship Id="rId7" Type="http://schemas.openxmlformats.org/officeDocument/2006/relationships/image" Target="../media/image10.jpe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Relationship Id="rId9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sv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2.svg"/><Relationship Id="rId7" Type="http://schemas.openxmlformats.org/officeDocument/2006/relationships/image" Target="../media/image1.png"/><Relationship Id="rId2" Type="http://schemas.openxmlformats.org/officeDocument/2006/relationships/image" Target="../media/image4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44.svg"/><Relationship Id="rId10" Type="http://schemas.openxmlformats.org/officeDocument/2006/relationships/image" Target="../media/image47.svg"/><Relationship Id="rId4" Type="http://schemas.openxmlformats.org/officeDocument/2006/relationships/image" Target="../media/image43.svg"/><Relationship Id="rId9" Type="http://schemas.openxmlformats.org/officeDocument/2006/relationships/image" Target="../media/image4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5.sv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48.svg"/><Relationship Id="rId9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5.sv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12" Type="http://schemas.openxmlformats.org/officeDocument/2006/relationships/image" Target="../media/image38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jpeg"/><Relationship Id="rId5" Type="http://schemas.openxmlformats.org/officeDocument/2006/relationships/image" Target="../media/image31.png"/><Relationship Id="rId10" Type="http://schemas.openxmlformats.org/officeDocument/2006/relationships/image" Target="../media/image36.jpeg"/><Relationship Id="rId4" Type="http://schemas.openxmlformats.org/officeDocument/2006/relationships/image" Target="../media/image30.png"/><Relationship Id="rId9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.png"/><Relationship Id="rId7" Type="http://schemas.openxmlformats.org/officeDocument/2006/relationships/image" Target="../media/image4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svg"/><Relationship Id="rId5" Type="http://schemas.openxmlformats.org/officeDocument/2006/relationships/image" Target="../media/image46.png"/><Relationship Id="rId4" Type="http://schemas.openxmlformats.org/officeDocument/2006/relationships/image" Target="../media/image7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84802" y="3807495"/>
            <a:ext cx="12349135" cy="2672010"/>
            <a:chOff x="0" y="0"/>
            <a:chExt cx="16465513" cy="3562680"/>
          </a:xfrm>
        </p:grpSpPr>
        <p:sp>
          <p:nvSpPr>
            <p:cNvPr id="3" name="TextBox 3"/>
            <p:cNvSpPr txBox="1"/>
            <p:nvPr/>
          </p:nvSpPr>
          <p:spPr>
            <a:xfrm>
              <a:off x="0" y="1744597"/>
              <a:ext cx="16465513" cy="1818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767"/>
                </a:lnSpc>
              </a:pPr>
              <a:r>
                <a:rPr lang="en-US" sz="8973">
                  <a:solidFill>
                    <a:srgbClr val="005521"/>
                  </a:solidFill>
                  <a:latin typeface="Gagalin"/>
                  <a:ea typeface="Gagalin"/>
                  <a:cs typeface="Gagalin"/>
                  <a:sym typeface="Gagalin"/>
                </a:rPr>
                <a:t>ЦИКЛОВАЯ КОМИССИЯ №1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6465513" cy="790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8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699261">
            <a:off x="16210810" y="7058620"/>
            <a:ext cx="4913938" cy="5939925"/>
          </a:xfrm>
          <a:custGeom>
            <a:avLst/>
            <a:gdLst/>
            <a:ahLst/>
            <a:cxnLst/>
            <a:rect l="l" t="t" r="r" b="b"/>
            <a:pathLst>
              <a:path w="4913938" h="5939925">
                <a:moveTo>
                  <a:pt x="0" y="0"/>
                </a:moveTo>
                <a:lnTo>
                  <a:pt x="4913938" y="0"/>
                </a:lnTo>
                <a:lnTo>
                  <a:pt x="4913938" y="5939925"/>
                </a:lnTo>
                <a:lnTo>
                  <a:pt x="0" y="59399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34102">
            <a:off x="15337074" y="-16661"/>
            <a:ext cx="4524890" cy="4898996"/>
          </a:xfrm>
          <a:custGeom>
            <a:avLst/>
            <a:gdLst/>
            <a:ahLst/>
            <a:cxnLst/>
            <a:rect l="l" t="t" r="r" b="b"/>
            <a:pathLst>
              <a:path w="4524890" h="4898996">
                <a:moveTo>
                  <a:pt x="0" y="0"/>
                </a:moveTo>
                <a:lnTo>
                  <a:pt x="4524891" y="0"/>
                </a:lnTo>
                <a:lnTo>
                  <a:pt x="4524891" y="4898995"/>
                </a:lnTo>
                <a:lnTo>
                  <a:pt x="0" y="48989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14612">
            <a:off x="-1900337" y="-36557"/>
            <a:ext cx="5207673" cy="3465470"/>
          </a:xfrm>
          <a:custGeom>
            <a:avLst/>
            <a:gdLst/>
            <a:ahLst/>
            <a:cxnLst/>
            <a:rect l="l" t="t" r="r" b="b"/>
            <a:pathLst>
              <a:path w="5207673" h="3465470">
                <a:moveTo>
                  <a:pt x="0" y="0"/>
                </a:moveTo>
                <a:lnTo>
                  <a:pt x="5207673" y="0"/>
                </a:lnTo>
                <a:lnTo>
                  <a:pt x="5207673" y="3465469"/>
                </a:lnTo>
                <a:lnTo>
                  <a:pt x="0" y="34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93282">
            <a:off x="-1457676" y="5750088"/>
            <a:ext cx="5320621" cy="4624104"/>
          </a:xfrm>
          <a:custGeom>
            <a:avLst/>
            <a:gdLst/>
            <a:ahLst/>
            <a:cxnLst/>
            <a:rect l="l" t="t" r="r" b="b"/>
            <a:pathLst>
              <a:path w="5320621" h="4624104">
                <a:moveTo>
                  <a:pt x="0" y="0"/>
                </a:moveTo>
                <a:lnTo>
                  <a:pt x="5320622" y="0"/>
                </a:lnTo>
                <a:lnTo>
                  <a:pt x="5320622" y="4624104"/>
                </a:lnTo>
                <a:lnTo>
                  <a:pt x="0" y="46241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409797">
            <a:off x="-1292046" y="3393046"/>
            <a:ext cx="4321518" cy="1634320"/>
          </a:xfrm>
          <a:custGeom>
            <a:avLst/>
            <a:gdLst/>
            <a:ahLst/>
            <a:cxnLst/>
            <a:rect l="l" t="t" r="r" b="b"/>
            <a:pathLst>
              <a:path w="4321518" h="1634320">
                <a:moveTo>
                  <a:pt x="0" y="0"/>
                </a:moveTo>
                <a:lnTo>
                  <a:pt x="4321518" y="0"/>
                </a:lnTo>
                <a:lnTo>
                  <a:pt x="4321518" y="1634320"/>
                </a:lnTo>
                <a:lnTo>
                  <a:pt x="0" y="1634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859855">
            <a:off x="16262970" y="5259252"/>
            <a:ext cx="1209483" cy="2181035"/>
          </a:xfrm>
          <a:custGeom>
            <a:avLst/>
            <a:gdLst/>
            <a:ahLst/>
            <a:cxnLst/>
            <a:rect l="l" t="t" r="r" b="b"/>
            <a:pathLst>
              <a:path w="1209483" h="2181035">
                <a:moveTo>
                  <a:pt x="0" y="0"/>
                </a:moveTo>
                <a:lnTo>
                  <a:pt x="1209483" y="0"/>
                </a:lnTo>
                <a:lnTo>
                  <a:pt x="1209483" y="2181035"/>
                </a:lnTo>
                <a:lnTo>
                  <a:pt x="0" y="21810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354248" y="174177"/>
            <a:ext cx="2815127" cy="2770085"/>
          </a:xfrm>
          <a:custGeom>
            <a:avLst/>
            <a:gdLst/>
            <a:ahLst/>
            <a:cxnLst/>
            <a:rect l="l" t="t" r="r" b="b"/>
            <a:pathLst>
              <a:path w="2815127" h="2770085">
                <a:moveTo>
                  <a:pt x="0" y="0"/>
                </a:moveTo>
                <a:lnTo>
                  <a:pt x="2815126" y="0"/>
                </a:lnTo>
                <a:lnTo>
                  <a:pt x="2815126" y="2770084"/>
                </a:lnTo>
                <a:lnTo>
                  <a:pt x="0" y="27700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757156" y="3230810"/>
            <a:ext cx="10379087" cy="940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4"/>
              </a:lnSpc>
              <a:spcBef>
                <a:spcPct val="0"/>
              </a:spcBef>
            </a:pPr>
            <a:r>
              <a:rPr lang="en-US" sz="272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УЧРЕЖДЕНИЕ ОБРАЗОВАНИЯ “ПИНСКИЙ ГОСУДАРСТВЕННЫЙ МЕДИЦИНСКИЙ КОЛЛЕДЖ”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757156" y="7841615"/>
            <a:ext cx="10748864" cy="141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4"/>
              </a:lnSpc>
            </a:pPr>
            <a:r>
              <a:rPr lang="en-US" sz="2724" b="1">
                <a:solidFill>
                  <a:srgbClr val="00552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социально-гуманитарных наук; </a:t>
            </a:r>
          </a:p>
          <a:p>
            <a:pPr algn="ctr">
              <a:lnSpc>
                <a:spcPts val="3814"/>
              </a:lnSpc>
            </a:pPr>
            <a:r>
              <a:rPr lang="en-US" sz="2724" b="1">
                <a:solidFill>
                  <a:srgbClr val="00552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естественно-математических наук; </a:t>
            </a:r>
          </a:p>
          <a:p>
            <a:pPr algn="ctr">
              <a:lnSpc>
                <a:spcPts val="3814"/>
              </a:lnSpc>
              <a:spcBef>
                <a:spcPct val="0"/>
              </a:spcBef>
            </a:pPr>
            <a:r>
              <a:rPr lang="en-US" sz="2724" b="1">
                <a:solidFill>
                  <a:srgbClr val="00552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допризывной и медицинской подготовки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50471" y="556013"/>
            <a:ext cx="12906990" cy="2905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58"/>
              </a:lnSpc>
            </a:pPr>
            <a:r>
              <a:rPr lang="en-US" sz="6048">
                <a:solidFill>
                  <a:srgbClr val="005521"/>
                </a:solidFill>
                <a:latin typeface="Gagalin"/>
                <a:ea typeface="Gagalin"/>
                <a:cs typeface="Gagalin"/>
                <a:sym typeface="Gagalin"/>
              </a:rPr>
              <a:t>ЕДИНАЯ</a:t>
            </a:r>
          </a:p>
          <a:p>
            <a:pPr algn="ctr">
              <a:lnSpc>
                <a:spcPts val="7258"/>
              </a:lnSpc>
            </a:pPr>
            <a:r>
              <a:rPr lang="en-US" sz="6048">
                <a:solidFill>
                  <a:srgbClr val="005521"/>
                </a:solidFill>
                <a:latin typeface="Gagalin"/>
                <a:ea typeface="Gagalin"/>
                <a:cs typeface="Gagalin"/>
                <a:sym typeface="Gagalin"/>
              </a:rPr>
              <a:t>МЕТОДИЧЕСКАЯ ТЕМА КОЛЛЕДЖА</a:t>
            </a:r>
          </a:p>
          <a:p>
            <a:pPr algn="l">
              <a:lnSpc>
                <a:spcPts val="8474"/>
              </a:lnSpc>
            </a:pPr>
            <a:endParaRPr lang="en-US" sz="6048">
              <a:solidFill>
                <a:srgbClr val="005521"/>
              </a:solidFill>
              <a:latin typeface="Gagalin"/>
              <a:ea typeface="Gagalin"/>
              <a:cs typeface="Gagalin"/>
              <a:sym typeface="Gagalin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6946467" y="3090862"/>
            <a:ext cx="625666" cy="3246379"/>
          </a:xfrm>
          <a:custGeom>
            <a:avLst/>
            <a:gdLst/>
            <a:ahLst/>
            <a:cxnLst/>
            <a:rect l="l" t="t" r="r" b="b"/>
            <a:pathLst>
              <a:path w="625666" h="3246379">
                <a:moveTo>
                  <a:pt x="0" y="0"/>
                </a:moveTo>
                <a:lnTo>
                  <a:pt x="625666" y="0"/>
                </a:lnTo>
                <a:lnTo>
                  <a:pt x="625666" y="3246379"/>
                </a:lnTo>
                <a:lnTo>
                  <a:pt x="0" y="32463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666811" y="3090862"/>
            <a:ext cx="2667933" cy="3246379"/>
          </a:xfrm>
          <a:custGeom>
            <a:avLst/>
            <a:gdLst/>
            <a:ahLst/>
            <a:cxnLst/>
            <a:rect l="l" t="t" r="r" b="b"/>
            <a:pathLst>
              <a:path w="2667933" h="3246379">
                <a:moveTo>
                  <a:pt x="0" y="0"/>
                </a:moveTo>
                <a:lnTo>
                  <a:pt x="2667933" y="0"/>
                </a:lnTo>
                <a:lnTo>
                  <a:pt x="2667933" y="3246379"/>
                </a:lnTo>
                <a:lnTo>
                  <a:pt x="0" y="32463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000778" y="7487434"/>
            <a:ext cx="2273531" cy="2248729"/>
          </a:xfrm>
          <a:custGeom>
            <a:avLst/>
            <a:gdLst/>
            <a:ahLst/>
            <a:cxnLst/>
            <a:rect l="l" t="t" r="r" b="b"/>
            <a:pathLst>
              <a:path w="2273531" h="2248729">
                <a:moveTo>
                  <a:pt x="0" y="0"/>
                </a:moveTo>
                <a:lnTo>
                  <a:pt x="2273531" y="0"/>
                </a:lnTo>
                <a:lnTo>
                  <a:pt x="2273531" y="2248729"/>
                </a:lnTo>
                <a:lnTo>
                  <a:pt x="0" y="2248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008500" y="7041140"/>
            <a:ext cx="715129" cy="2273531"/>
          </a:xfrm>
          <a:custGeom>
            <a:avLst/>
            <a:gdLst/>
            <a:ahLst/>
            <a:cxnLst/>
            <a:rect l="l" t="t" r="r" b="b"/>
            <a:pathLst>
              <a:path w="715129" h="2273531">
                <a:moveTo>
                  <a:pt x="0" y="0"/>
                </a:moveTo>
                <a:lnTo>
                  <a:pt x="715129" y="0"/>
                </a:lnTo>
                <a:lnTo>
                  <a:pt x="715129" y="2273532"/>
                </a:lnTo>
                <a:lnTo>
                  <a:pt x="0" y="22735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143291" y="7743468"/>
            <a:ext cx="1004487" cy="2273531"/>
          </a:xfrm>
          <a:custGeom>
            <a:avLst/>
            <a:gdLst/>
            <a:ahLst/>
            <a:cxnLst/>
            <a:rect l="l" t="t" r="r" b="b"/>
            <a:pathLst>
              <a:path w="1004487" h="2273531">
                <a:moveTo>
                  <a:pt x="0" y="0"/>
                </a:moveTo>
                <a:lnTo>
                  <a:pt x="1004487" y="0"/>
                </a:lnTo>
                <a:lnTo>
                  <a:pt x="1004487" y="2273531"/>
                </a:lnTo>
                <a:lnTo>
                  <a:pt x="0" y="22735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757461" y="-221669"/>
            <a:ext cx="3629343" cy="3154229"/>
          </a:xfrm>
          <a:custGeom>
            <a:avLst/>
            <a:gdLst/>
            <a:ahLst/>
            <a:cxnLst/>
            <a:rect l="l" t="t" r="r" b="b"/>
            <a:pathLst>
              <a:path w="3629343" h="3154229">
                <a:moveTo>
                  <a:pt x="0" y="0"/>
                </a:moveTo>
                <a:lnTo>
                  <a:pt x="3629343" y="0"/>
                </a:lnTo>
                <a:lnTo>
                  <a:pt x="3629343" y="3154229"/>
                </a:lnTo>
                <a:lnTo>
                  <a:pt x="0" y="31542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8080" y="162476"/>
            <a:ext cx="2815127" cy="2770085"/>
          </a:xfrm>
          <a:custGeom>
            <a:avLst/>
            <a:gdLst/>
            <a:ahLst/>
            <a:cxnLst/>
            <a:rect l="l" t="t" r="r" b="b"/>
            <a:pathLst>
              <a:path w="2815127" h="2770085">
                <a:moveTo>
                  <a:pt x="0" y="0"/>
                </a:moveTo>
                <a:lnTo>
                  <a:pt x="2815127" y="0"/>
                </a:lnTo>
                <a:lnTo>
                  <a:pt x="2815127" y="2770084"/>
                </a:lnTo>
                <a:lnTo>
                  <a:pt x="0" y="27700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715129" y="2932560"/>
            <a:ext cx="14723629" cy="8571847"/>
          </a:xfrm>
          <a:custGeom>
            <a:avLst/>
            <a:gdLst/>
            <a:ahLst/>
            <a:cxnLst/>
            <a:rect l="l" t="t" r="r" b="b"/>
            <a:pathLst>
              <a:path w="14723629" h="8571847">
                <a:moveTo>
                  <a:pt x="0" y="0"/>
                </a:moveTo>
                <a:lnTo>
                  <a:pt x="14723629" y="0"/>
                </a:lnTo>
                <a:lnTo>
                  <a:pt x="14723629" y="8571847"/>
                </a:lnTo>
                <a:lnTo>
                  <a:pt x="0" y="85718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60706" b="-60706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33375" y="3847335"/>
            <a:ext cx="13057211" cy="5738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2"/>
              </a:lnSpc>
            </a:pPr>
            <a:r>
              <a:rPr lang="en-US" sz="4602">
                <a:solidFill>
                  <a:srgbClr val="81542E"/>
                </a:solidFill>
                <a:latin typeface="Sensei"/>
                <a:ea typeface="Sensei"/>
                <a:cs typeface="Sensei"/>
                <a:sym typeface="Sensei"/>
              </a:rPr>
              <a:t>Совершенствование образовательного процесса на основе использования информационно-коммуникационных, практико-ориентированных технологий обучения для формирования профессиональных компетенций будущих специалистов</a:t>
            </a:r>
          </a:p>
          <a:p>
            <a:pPr algn="ctr">
              <a:lnSpc>
                <a:spcPts val="6947"/>
              </a:lnSpc>
              <a:spcBef>
                <a:spcPct val="0"/>
              </a:spcBef>
            </a:pPr>
            <a:endParaRPr lang="en-US" sz="4602">
              <a:solidFill>
                <a:srgbClr val="81542E"/>
              </a:solidFill>
              <a:latin typeface="Sensei"/>
              <a:ea typeface="Sensei"/>
              <a:cs typeface="Sensei"/>
              <a:sym typeface="Sens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37110" y="5359638"/>
            <a:ext cx="3629343" cy="3154229"/>
          </a:xfrm>
          <a:custGeom>
            <a:avLst/>
            <a:gdLst/>
            <a:ahLst/>
            <a:cxnLst/>
            <a:rect l="l" t="t" r="r" b="b"/>
            <a:pathLst>
              <a:path w="3629343" h="3154229">
                <a:moveTo>
                  <a:pt x="0" y="0"/>
                </a:moveTo>
                <a:lnTo>
                  <a:pt x="3629343" y="0"/>
                </a:lnTo>
                <a:lnTo>
                  <a:pt x="3629343" y="3154229"/>
                </a:lnTo>
                <a:lnTo>
                  <a:pt x="0" y="31542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166799" y="5143500"/>
            <a:ext cx="3629343" cy="3154229"/>
          </a:xfrm>
          <a:custGeom>
            <a:avLst/>
            <a:gdLst/>
            <a:ahLst/>
            <a:cxnLst/>
            <a:rect l="l" t="t" r="r" b="b"/>
            <a:pathLst>
              <a:path w="3629343" h="3154229">
                <a:moveTo>
                  <a:pt x="0" y="0"/>
                </a:moveTo>
                <a:lnTo>
                  <a:pt x="3629343" y="0"/>
                </a:lnTo>
                <a:lnTo>
                  <a:pt x="3629343" y="3154229"/>
                </a:lnTo>
                <a:lnTo>
                  <a:pt x="0" y="31542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700000">
            <a:off x="13343486" y="1478819"/>
            <a:ext cx="501372" cy="2601460"/>
          </a:xfrm>
          <a:custGeom>
            <a:avLst/>
            <a:gdLst/>
            <a:ahLst/>
            <a:cxnLst/>
            <a:rect l="l" t="t" r="r" b="b"/>
            <a:pathLst>
              <a:path w="501372" h="2601460">
                <a:moveTo>
                  <a:pt x="0" y="0"/>
                </a:moveTo>
                <a:lnTo>
                  <a:pt x="501373" y="0"/>
                </a:lnTo>
                <a:lnTo>
                  <a:pt x="501373" y="2601460"/>
                </a:lnTo>
                <a:lnTo>
                  <a:pt x="0" y="26014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279819" y="-1256007"/>
            <a:ext cx="12411370" cy="8071112"/>
            <a:chOff x="0" y="0"/>
            <a:chExt cx="16548493" cy="10761483"/>
          </a:xfrm>
        </p:grpSpPr>
        <p:sp>
          <p:nvSpPr>
            <p:cNvPr id="6" name="TextBox 6"/>
            <p:cNvSpPr txBox="1"/>
            <p:nvPr/>
          </p:nvSpPr>
          <p:spPr>
            <a:xfrm>
              <a:off x="0" y="847898"/>
              <a:ext cx="16548493" cy="610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054"/>
                </a:lnSpc>
              </a:pPr>
              <a:endParaRPr/>
            </a:p>
            <a:p>
              <a:pPr algn="ctr">
                <a:lnSpc>
                  <a:spcPts val="9054"/>
                </a:lnSpc>
              </a:pPr>
              <a:r>
                <a:rPr lang="en-US" sz="7545">
                  <a:solidFill>
                    <a:srgbClr val="005521"/>
                  </a:solidFill>
                  <a:latin typeface="Gagalin"/>
                  <a:ea typeface="Gagalin"/>
                  <a:cs typeface="Gagalin"/>
                  <a:sym typeface="Gagalin"/>
                </a:rPr>
                <a:t>Учебные предметы </a:t>
              </a:r>
            </a:p>
            <a:p>
              <a:pPr algn="ctr">
                <a:lnSpc>
                  <a:spcPts val="9054"/>
                </a:lnSpc>
              </a:pPr>
              <a:r>
                <a:rPr lang="en-US" sz="7545">
                  <a:solidFill>
                    <a:srgbClr val="005521"/>
                  </a:solidFill>
                  <a:latin typeface="Gagalin"/>
                  <a:ea typeface="Gagalin"/>
                  <a:cs typeface="Gagalin"/>
                  <a:sym typeface="Gagalin"/>
                </a:rPr>
                <a:t>цикловой комиссии №1 </a:t>
              </a:r>
            </a:p>
            <a:p>
              <a:pPr algn="ctr">
                <a:lnSpc>
                  <a:spcPts val="9054"/>
                </a:lnSpc>
              </a:pPr>
              <a:endParaRPr lang="en-US" sz="7545">
                <a:solidFill>
                  <a:srgbClr val="005521"/>
                </a:solidFill>
                <a:latin typeface="Gagalin"/>
                <a:ea typeface="Gagalin"/>
                <a:cs typeface="Gagalin"/>
                <a:sym typeface="Gagalin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8673076"/>
              <a:ext cx="16548493" cy="5999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10"/>
                </a:lnSpc>
              </a:pPr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0148395"/>
              <a:ext cx="16548493" cy="5999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1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68919" y="154932"/>
            <a:ext cx="2815127" cy="2770085"/>
          </a:xfrm>
          <a:custGeom>
            <a:avLst/>
            <a:gdLst/>
            <a:ahLst/>
            <a:cxnLst/>
            <a:rect l="l" t="t" r="r" b="b"/>
            <a:pathLst>
              <a:path w="2815127" h="2770085">
                <a:moveTo>
                  <a:pt x="0" y="0"/>
                </a:moveTo>
                <a:lnTo>
                  <a:pt x="2815127" y="0"/>
                </a:lnTo>
                <a:lnTo>
                  <a:pt x="2815127" y="2770085"/>
                </a:lnTo>
                <a:lnTo>
                  <a:pt x="0" y="27700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44531" y="4052735"/>
            <a:ext cx="3104952" cy="2613805"/>
          </a:xfrm>
          <a:custGeom>
            <a:avLst/>
            <a:gdLst/>
            <a:ahLst/>
            <a:cxnLst/>
            <a:rect l="l" t="t" r="r" b="b"/>
            <a:pathLst>
              <a:path w="3104952" h="2613805">
                <a:moveTo>
                  <a:pt x="0" y="0"/>
                </a:moveTo>
                <a:lnTo>
                  <a:pt x="3104952" y="0"/>
                </a:lnTo>
                <a:lnTo>
                  <a:pt x="3104952" y="2613805"/>
                </a:lnTo>
                <a:lnTo>
                  <a:pt x="0" y="26138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995989" y="7333290"/>
            <a:ext cx="3104952" cy="2613805"/>
          </a:xfrm>
          <a:custGeom>
            <a:avLst/>
            <a:gdLst/>
            <a:ahLst/>
            <a:cxnLst/>
            <a:rect l="l" t="t" r="r" b="b"/>
            <a:pathLst>
              <a:path w="3104952" h="2613805">
                <a:moveTo>
                  <a:pt x="0" y="0"/>
                </a:moveTo>
                <a:lnTo>
                  <a:pt x="3104953" y="0"/>
                </a:lnTo>
                <a:lnTo>
                  <a:pt x="3104953" y="2613806"/>
                </a:lnTo>
                <a:lnTo>
                  <a:pt x="0" y="26138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691189" y="579250"/>
            <a:ext cx="3104952" cy="2613805"/>
          </a:xfrm>
          <a:custGeom>
            <a:avLst/>
            <a:gdLst/>
            <a:ahLst/>
            <a:cxnLst/>
            <a:rect l="l" t="t" r="r" b="b"/>
            <a:pathLst>
              <a:path w="3104952" h="2613805">
                <a:moveTo>
                  <a:pt x="0" y="0"/>
                </a:moveTo>
                <a:lnTo>
                  <a:pt x="3104953" y="0"/>
                </a:lnTo>
                <a:lnTo>
                  <a:pt x="3104953" y="2613805"/>
                </a:lnTo>
                <a:lnTo>
                  <a:pt x="0" y="26138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882858" y="4052735"/>
            <a:ext cx="3104952" cy="2613805"/>
          </a:xfrm>
          <a:custGeom>
            <a:avLst/>
            <a:gdLst/>
            <a:ahLst/>
            <a:cxnLst/>
            <a:rect l="l" t="t" r="r" b="b"/>
            <a:pathLst>
              <a:path w="3104952" h="2613805">
                <a:moveTo>
                  <a:pt x="0" y="0"/>
                </a:moveTo>
                <a:lnTo>
                  <a:pt x="3104953" y="0"/>
                </a:lnTo>
                <a:lnTo>
                  <a:pt x="3104953" y="2613805"/>
                </a:lnTo>
                <a:lnTo>
                  <a:pt x="0" y="26138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16903" y="7333290"/>
            <a:ext cx="3104952" cy="2613805"/>
          </a:xfrm>
          <a:custGeom>
            <a:avLst/>
            <a:gdLst/>
            <a:ahLst/>
            <a:cxnLst/>
            <a:rect l="l" t="t" r="r" b="b"/>
            <a:pathLst>
              <a:path w="3104952" h="2613805">
                <a:moveTo>
                  <a:pt x="0" y="0"/>
                </a:moveTo>
                <a:lnTo>
                  <a:pt x="3104952" y="0"/>
                </a:lnTo>
                <a:lnTo>
                  <a:pt x="3104952" y="2613806"/>
                </a:lnTo>
                <a:lnTo>
                  <a:pt x="0" y="26138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586237" y="7333290"/>
            <a:ext cx="3104952" cy="2613805"/>
          </a:xfrm>
          <a:custGeom>
            <a:avLst/>
            <a:gdLst/>
            <a:ahLst/>
            <a:cxnLst/>
            <a:rect l="l" t="t" r="r" b="b"/>
            <a:pathLst>
              <a:path w="3104952" h="2613805">
                <a:moveTo>
                  <a:pt x="0" y="0"/>
                </a:moveTo>
                <a:lnTo>
                  <a:pt x="3104952" y="0"/>
                </a:lnTo>
                <a:lnTo>
                  <a:pt x="3104952" y="2613806"/>
                </a:lnTo>
                <a:lnTo>
                  <a:pt x="0" y="26138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591524" y="7333290"/>
            <a:ext cx="3104952" cy="2613805"/>
          </a:xfrm>
          <a:custGeom>
            <a:avLst/>
            <a:gdLst/>
            <a:ahLst/>
            <a:cxnLst/>
            <a:rect l="l" t="t" r="r" b="b"/>
            <a:pathLst>
              <a:path w="3104952" h="2613805">
                <a:moveTo>
                  <a:pt x="0" y="0"/>
                </a:moveTo>
                <a:lnTo>
                  <a:pt x="3104952" y="0"/>
                </a:lnTo>
                <a:lnTo>
                  <a:pt x="3104952" y="2613806"/>
                </a:lnTo>
                <a:lnTo>
                  <a:pt x="0" y="26138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730458" y="7333290"/>
            <a:ext cx="3104952" cy="2613805"/>
          </a:xfrm>
          <a:custGeom>
            <a:avLst/>
            <a:gdLst/>
            <a:ahLst/>
            <a:cxnLst/>
            <a:rect l="l" t="t" r="r" b="b"/>
            <a:pathLst>
              <a:path w="3104952" h="2613805">
                <a:moveTo>
                  <a:pt x="0" y="0"/>
                </a:moveTo>
                <a:lnTo>
                  <a:pt x="3104953" y="0"/>
                </a:lnTo>
                <a:lnTo>
                  <a:pt x="3104953" y="2613806"/>
                </a:lnTo>
                <a:lnTo>
                  <a:pt x="0" y="26138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7321186" y="4052735"/>
            <a:ext cx="3104952" cy="2613805"/>
          </a:xfrm>
          <a:custGeom>
            <a:avLst/>
            <a:gdLst/>
            <a:ahLst/>
            <a:cxnLst/>
            <a:rect l="l" t="t" r="r" b="b"/>
            <a:pathLst>
              <a:path w="3104952" h="2613805">
                <a:moveTo>
                  <a:pt x="0" y="0"/>
                </a:moveTo>
                <a:lnTo>
                  <a:pt x="3104952" y="0"/>
                </a:lnTo>
                <a:lnTo>
                  <a:pt x="3104952" y="2613805"/>
                </a:lnTo>
                <a:lnTo>
                  <a:pt x="0" y="26138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1209268" y="4052735"/>
            <a:ext cx="3104952" cy="2613805"/>
          </a:xfrm>
          <a:custGeom>
            <a:avLst/>
            <a:gdLst/>
            <a:ahLst/>
            <a:cxnLst/>
            <a:rect l="l" t="t" r="r" b="b"/>
            <a:pathLst>
              <a:path w="3104952" h="2613805">
                <a:moveTo>
                  <a:pt x="0" y="0"/>
                </a:moveTo>
                <a:lnTo>
                  <a:pt x="3104952" y="0"/>
                </a:lnTo>
                <a:lnTo>
                  <a:pt x="3104952" y="2613805"/>
                </a:lnTo>
                <a:lnTo>
                  <a:pt x="0" y="26138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4691189" y="4052735"/>
            <a:ext cx="3104952" cy="2613805"/>
          </a:xfrm>
          <a:custGeom>
            <a:avLst/>
            <a:gdLst/>
            <a:ahLst/>
            <a:cxnLst/>
            <a:rect l="l" t="t" r="r" b="b"/>
            <a:pathLst>
              <a:path w="3104952" h="2613805">
                <a:moveTo>
                  <a:pt x="0" y="0"/>
                </a:moveTo>
                <a:lnTo>
                  <a:pt x="3104953" y="0"/>
                </a:lnTo>
                <a:lnTo>
                  <a:pt x="3104953" y="2613805"/>
                </a:lnTo>
                <a:lnTo>
                  <a:pt x="0" y="26138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386302" y="4609584"/>
            <a:ext cx="3221410" cy="189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Белорусский язык</a:t>
            </a:r>
          </a:p>
          <a:p>
            <a:pPr algn="ctr">
              <a:lnSpc>
                <a:spcPts val="3779"/>
              </a:lnSpc>
            </a:pPr>
            <a:endParaRPr lang="en-US" sz="2699">
              <a:solidFill>
                <a:srgbClr val="000000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Белорусская литература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853744" y="4384278"/>
            <a:ext cx="3221410" cy="189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Русский язык</a:t>
            </a:r>
          </a:p>
          <a:p>
            <a:pPr algn="ctr">
              <a:lnSpc>
                <a:spcPts val="3779"/>
              </a:lnSpc>
            </a:pPr>
            <a:endParaRPr lang="en-US" sz="2699">
              <a:solidFill>
                <a:srgbClr val="000000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Русская литература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22804" y="5076825"/>
            <a:ext cx="3221410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Математика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574731" y="1156117"/>
            <a:ext cx="3221410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Физика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Астрономия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209268" y="4617085"/>
            <a:ext cx="3221410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Химия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Биология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764054" y="4617085"/>
            <a:ext cx="3221410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Иностранный 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язык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86302" y="8342940"/>
            <a:ext cx="3221410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Информатика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730458" y="8342940"/>
            <a:ext cx="3221410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География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733353" y="7789189"/>
            <a:ext cx="2810861" cy="1990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8"/>
              </a:lnSpc>
            </a:pPr>
            <a:r>
              <a:rPr lang="en-US" sz="2270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Обществоведение</a:t>
            </a:r>
          </a:p>
          <a:p>
            <a:pPr algn="ctr">
              <a:lnSpc>
                <a:spcPts val="3178"/>
              </a:lnSpc>
            </a:pPr>
            <a:endParaRPr lang="en-US" sz="2270">
              <a:solidFill>
                <a:srgbClr val="000000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algn="ctr">
              <a:lnSpc>
                <a:spcPts val="3178"/>
              </a:lnSpc>
              <a:spcBef>
                <a:spcPct val="0"/>
              </a:spcBef>
            </a:pPr>
            <a:r>
              <a:rPr lang="en-US" sz="2270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История Беларуси в контексте всемирной истории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995989" y="8342940"/>
            <a:ext cx="3221410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Черчение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586237" y="8034041"/>
            <a:ext cx="3221410" cy="148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Anonymous Pro"/>
                <a:ea typeface="Anonymous Pro"/>
                <a:cs typeface="Anonymous Pro"/>
                <a:sym typeface="Anonymous Pro"/>
              </a:rPr>
              <a:t>Медицинская и допризывная подготовка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341202" y="273636"/>
            <a:ext cx="2064281" cy="2031252"/>
          </a:xfrm>
          <a:custGeom>
            <a:avLst/>
            <a:gdLst/>
            <a:ahLst/>
            <a:cxnLst/>
            <a:rect l="l" t="t" r="r" b="b"/>
            <a:pathLst>
              <a:path w="2064281" h="2031252">
                <a:moveTo>
                  <a:pt x="0" y="0"/>
                </a:moveTo>
                <a:lnTo>
                  <a:pt x="2064281" y="0"/>
                </a:lnTo>
                <a:lnTo>
                  <a:pt x="2064281" y="2031252"/>
                </a:lnTo>
                <a:lnTo>
                  <a:pt x="0" y="20312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8537020" y="2807003"/>
            <a:ext cx="8809583" cy="3148703"/>
            <a:chOff x="0" y="-76037"/>
            <a:chExt cx="11746110" cy="4198271"/>
          </a:xfrm>
        </p:grpSpPr>
        <p:sp>
          <p:nvSpPr>
            <p:cNvPr id="9" name="TextBox 9"/>
            <p:cNvSpPr txBox="1"/>
            <p:nvPr/>
          </p:nvSpPr>
          <p:spPr>
            <a:xfrm>
              <a:off x="0" y="3680530"/>
              <a:ext cx="11746110" cy="4417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36"/>
                </a:lnSpc>
              </a:pPr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037"/>
              <a:ext cx="11746110" cy="30777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038"/>
                </a:lnSpc>
              </a:pPr>
              <a:r>
                <a:rPr lang="ru-RU" sz="7531" dirty="0" smtClean="0">
                  <a:solidFill>
                    <a:srgbClr val="005521"/>
                  </a:solidFill>
                  <a:latin typeface="Adigiana"/>
                  <a:ea typeface="Adigiana"/>
                  <a:cs typeface="Adigiana"/>
                  <a:sym typeface="Adigiana"/>
                </a:rPr>
                <a:t>ЦАРИК ГАЛИНА ПАВЛОВНА</a:t>
              </a:r>
              <a:endParaRPr lang="en-US" sz="7531" dirty="0">
                <a:solidFill>
                  <a:srgbClr val="005521"/>
                </a:solidFill>
                <a:latin typeface="Adigiana"/>
                <a:ea typeface="Adigiana"/>
                <a:cs typeface="Adigiana"/>
                <a:sym typeface="Adigiana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405483" y="385984"/>
            <a:ext cx="13446402" cy="2478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87"/>
              </a:lnSpc>
              <a:spcBef>
                <a:spcPct val="0"/>
              </a:spcBef>
            </a:pPr>
            <a:r>
              <a:rPr lang="en-US" sz="7134">
                <a:solidFill>
                  <a:srgbClr val="5B2727"/>
                </a:solidFill>
                <a:latin typeface="Gagalin"/>
                <a:ea typeface="Gagalin"/>
                <a:cs typeface="Gagalin"/>
                <a:sym typeface="Gagalin"/>
              </a:rPr>
              <a:t>ПРЕДСЕДАТЕЛЬ ЦИКЛОВОЙ КОМИССИИ №1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874392" y="8291374"/>
            <a:ext cx="7348799" cy="15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6"/>
              </a:lnSpc>
            </a:pPr>
            <a:r>
              <a:rPr lang="en-US" sz="2800" dirty="0" err="1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Высшая</a:t>
            </a:r>
            <a:r>
              <a:rPr lang="en-US" sz="2800" dirty="0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dirty="0" err="1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квалификационная</a:t>
            </a:r>
            <a:r>
              <a:rPr lang="en-US" sz="2800" dirty="0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dirty="0" err="1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категория</a:t>
            </a:r>
            <a:r>
              <a:rPr lang="en-US" sz="2800" dirty="0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ctr">
              <a:lnSpc>
                <a:spcPts val="3869"/>
              </a:lnSpc>
            </a:pPr>
            <a:endParaRPr lang="en-US" sz="2764" dirty="0">
              <a:solidFill>
                <a:srgbClr val="5B272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3449"/>
              </a:lnSpc>
              <a:spcBef>
                <a:spcPct val="0"/>
              </a:spcBef>
            </a:pPr>
            <a:endParaRPr lang="en-US" sz="2764" dirty="0">
              <a:solidFill>
                <a:srgbClr val="5B272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900518" y="5308810"/>
            <a:ext cx="8849357" cy="3757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4"/>
              </a:lnSpc>
            </a:pPr>
            <a:r>
              <a:rPr lang="en-US" sz="4000" dirty="0" err="1" smtClean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Преподаватель</a:t>
            </a:r>
            <a:r>
              <a:rPr lang="en-US" sz="4000" dirty="0" smtClean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 </a:t>
            </a:r>
            <a:r>
              <a:rPr lang="en-US" sz="4000" dirty="0" err="1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учебных</a:t>
            </a:r>
            <a:r>
              <a:rPr lang="en-US" sz="4000" dirty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 </a:t>
            </a:r>
            <a:r>
              <a:rPr lang="en-US" sz="4000" dirty="0" err="1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предметов</a:t>
            </a:r>
            <a:r>
              <a:rPr lang="en-US" sz="4000" dirty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 </a:t>
            </a:r>
          </a:p>
          <a:p>
            <a:pPr algn="ctr">
              <a:lnSpc>
                <a:spcPts val="6194"/>
              </a:lnSpc>
            </a:pPr>
            <a:r>
              <a:rPr lang="en-US" sz="4000" dirty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“</a:t>
            </a:r>
            <a:r>
              <a:rPr lang="en-US" sz="4000" dirty="0" err="1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Русский</a:t>
            </a:r>
            <a:r>
              <a:rPr lang="en-US" sz="4000" dirty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 </a:t>
            </a:r>
            <a:r>
              <a:rPr lang="en-US" sz="4000" dirty="0" err="1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язык</a:t>
            </a:r>
            <a:r>
              <a:rPr lang="en-US" sz="4000" dirty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”, </a:t>
            </a:r>
          </a:p>
          <a:p>
            <a:pPr algn="ctr">
              <a:lnSpc>
                <a:spcPts val="6194"/>
              </a:lnSpc>
            </a:pPr>
            <a:r>
              <a:rPr lang="en-US" sz="4000" dirty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“</a:t>
            </a:r>
            <a:r>
              <a:rPr lang="en-US" sz="4000" dirty="0" err="1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Русская</a:t>
            </a:r>
            <a:r>
              <a:rPr lang="en-US" sz="4000" dirty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 </a:t>
            </a:r>
            <a:r>
              <a:rPr lang="en-US" sz="4000" dirty="0" err="1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литература</a:t>
            </a:r>
            <a:r>
              <a:rPr lang="en-US" sz="4000" dirty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”</a:t>
            </a:r>
          </a:p>
          <a:p>
            <a:pPr algn="ctr">
              <a:lnSpc>
                <a:spcPts val="5494"/>
              </a:lnSpc>
            </a:pPr>
            <a:endParaRPr lang="en-US" sz="3924" dirty="0">
              <a:solidFill>
                <a:srgbClr val="5B2727"/>
              </a:solidFill>
              <a:latin typeface="Adigiana"/>
              <a:ea typeface="Adigiana"/>
              <a:cs typeface="Adigiana"/>
              <a:sym typeface="Adigiana"/>
            </a:endParaRPr>
          </a:p>
          <a:p>
            <a:pPr algn="ctr">
              <a:lnSpc>
                <a:spcPts val="5214"/>
              </a:lnSpc>
              <a:spcBef>
                <a:spcPct val="0"/>
              </a:spcBef>
            </a:pPr>
            <a:endParaRPr lang="en-US" sz="3924" dirty="0">
              <a:solidFill>
                <a:srgbClr val="5B2727"/>
              </a:solidFill>
              <a:latin typeface="Adigiana"/>
              <a:ea typeface="Adigiana"/>
              <a:cs typeface="Adigiana"/>
              <a:sym typeface="Adigiana"/>
            </a:endParaRPr>
          </a:p>
        </p:txBody>
      </p:sp>
      <p:sp>
        <p:nvSpPr>
          <p:cNvPr id="14" name="Freeform 10"/>
          <p:cNvSpPr/>
          <p:nvPr/>
        </p:nvSpPr>
        <p:spPr>
          <a:xfrm rot="21037871">
            <a:off x="2322918" y="3660665"/>
            <a:ext cx="4781331" cy="4590079"/>
          </a:xfrm>
          <a:custGeom>
            <a:avLst/>
            <a:gdLst/>
            <a:ahLst/>
            <a:cxnLst/>
            <a:rect l="l" t="t" r="r" b="b"/>
            <a:pathLst>
              <a:path w="4889500" h="4693920">
                <a:moveTo>
                  <a:pt x="4870450" y="0"/>
                </a:moveTo>
                <a:lnTo>
                  <a:pt x="19050" y="0"/>
                </a:lnTo>
                <a:cubicBezTo>
                  <a:pt x="8890" y="0"/>
                  <a:pt x="0" y="8890"/>
                  <a:pt x="0" y="19050"/>
                </a:cubicBezTo>
                <a:lnTo>
                  <a:pt x="0" y="4674870"/>
                </a:lnTo>
                <a:cubicBezTo>
                  <a:pt x="0" y="4686300"/>
                  <a:pt x="8890" y="4693920"/>
                  <a:pt x="19050" y="4693920"/>
                </a:cubicBezTo>
                <a:lnTo>
                  <a:pt x="4870450" y="4693920"/>
                </a:lnTo>
                <a:cubicBezTo>
                  <a:pt x="4880610" y="4693920"/>
                  <a:pt x="4889500" y="4685030"/>
                  <a:pt x="4889500" y="4674870"/>
                </a:cubicBezTo>
                <a:lnTo>
                  <a:pt x="4889500" y="20320"/>
                </a:lnTo>
                <a:cubicBezTo>
                  <a:pt x="4889500" y="8890"/>
                  <a:pt x="4881880" y="0"/>
                  <a:pt x="4870450" y="0"/>
                </a:cubicBezTo>
                <a:close/>
              </a:path>
            </a:pathLst>
          </a:custGeom>
          <a:blipFill>
            <a:blip r:embed="rId3"/>
            <a:stretch>
              <a:fillRect t="-19444" b="-19444"/>
            </a:stretch>
          </a:blipFill>
          <a:ln w="76200">
            <a:solidFill>
              <a:schemeClr val="tx1"/>
            </a:solidFill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37790">
            <a:off x="16818202" y="2508312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1"/>
                </a:lnTo>
                <a:lnTo>
                  <a:pt x="0" y="796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03567">
            <a:off x="15400068" y="1580401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0"/>
                </a:lnTo>
                <a:lnTo>
                  <a:pt x="0" y="796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99261">
            <a:off x="14317936" y="-3846416"/>
            <a:ext cx="4913938" cy="5939925"/>
          </a:xfrm>
          <a:custGeom>
            <a:avLst/>
            <a:gdLst/>
            <a:ahLst/>
            <a:cxnLst/>
            <a:rect l="l" t="t" r="r" b="b"/>
            <a:pathLst>
              <a:path w="4913938" h="5939925">
                <a:moveTo>
                  <a:pt x="0" y="0"/>
                </a:moveTo>
                <a:lnTo>
                  <a:pt x="4913938" y="0"/>
                </a:lnTo>
                <a:lnTo>
                  <a:pt x="4913938" y="5939925"/>
                </a:lnTo>
                <a:lnTo>
                  <a:pt x="0" y="59399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682440">
            <a:off x="17685731" y="7142512"/>
            <a:ext cx="1169454" cy="4231576"/>
          </a:xfrm>
          <a:custGeom>
            <a:avLst/>
            <a:gdLst/>
            <a:ahLst/>
            <a:cxnLst/>
            <a:rect l="l" t="t" r="r" b="b"/>
            <a:pathLst>
              <a:path w="1169454" h="4231576">
                <a:moveTo>
                  <a:pt x="0" y="0"/>
                </a:moveTo>
                <a:lnTo>
                  <a:pt x="1169454" y="0"/>
                </a:lnTo>
                <a:lnTo>
                  <a:pt x="1169454" y="4231576"/>
                </a:lnTo>
                <a:lnTo>
                  <a:pt x="0" y="4231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385735" y="240955"/>
            <a:ext cx="12738621" cy="2923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00"/>
              </a:lnSpc>
            </a:pPr>
            <a:r>
              <a:rPr lang="ru-RU" sz="9500" dirty="0" smtClean="0">
                <a:solidFill>
                  <a:srgbClr val="005521"/>
                </a:solidFill>
                <a:latin typeface="Adigiana"/>
                <a:ea typeface="Adigiana"/>
                <a:cs typeface="Adigiana"/>
                <a:sym typeface="Adigiana"/>
              </a:rPr>
              <a:t>ТЕСЕВИЧ ЕЛЕНА ГРИГОРЬЕВНА</a:t>
            </a:r>
            <a:endParaRPr lang="en-US" sz="9500" dirty="0">
              <a:solidFill>
                <a:srgbClr val="005521"/>
              </a:solidFill>
              <a:latin typeface="Adigiana"/>
              <a:ea typeface="Adigiana"/>
              <a:cs typeface="Adigiana"/>
              <a:sym typeface="Adigiana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294514" y="249489"/>
            <a:ext cx="2182442" cy="2147523"/>
          </a:xfrm>
          <a:custGeom>
            <a:avLst/>
            <a:gdLst/>
            <a:ahLst/>
            <a:cxnLst/>
            <a:rect l="l" t="t" r="r" b="b"/>
            <a:pathLst>
              <a:path w="2182442" h="2147523">
                <a:moveTo>
                  <a:pt x="0" y="0"/>
                </a:moveTo>
                <a:lnTo>
                  <a:pt x="2182442" y="0"/>
                </a:lnTo>
                <a:lnTo>
                  <a:pt x="2182442" y="2147523"/>
                </a:lnTo>
                <a:lnTo>
                  <a:pt x="0" y="21475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0784309" y="3048778"/>
            <a:ext cx="5345156" cy="6208280"/>
            <a:chOff x="0" y="0"/>
            <a:chExt cx="5466080" cy="63487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294514" y="3732191"/>
            <a:ext cx="10111082" cy="2807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4"/>
              </a:lnSpc>
            </a:pPr>
            <a:r>
              <a:rPr lang="en-US" sz="4800" dirty="0" err="1">
                <a:solidFill>
                  <a:srgbClr val="5B2727"/>
                </a:solidFill>
                <a:latin typeface="Adigiana"/>
                <a:ea typeface="Adigiana"/>
                <a:cs typeface="Adigiana"/>
                <a:sym typeface="Adigiana"/>
              </a:rPr>
              <a:t>Преподаватель</a:t>
            </a:r>
            <a:r>
              <a:rPr lang="en-US" sz="4800" dirty="0">
                <a:solidFill>
                  <a:srgbClr val="5B2727"/>
                </a:solidFill>
                <a:latin typeface="Adigiana"/>
                <a:ea typeface="Adigiana"/>
                <a:cs typeface="Adigiana"/>
                <a:sym typeface="Adigiana"/>
              </a:rPr>
              <a:t> </a:t>
            </a:r>
            <a:r>
              <a:rPr lang="en-US" sz="4800" dirty="0" err="1">
                <a:solidFill>
                  <a:srgbClr val="5B2727"/>
                </a:solidFill>
                <a:latin typeface="Adigiana"/>
                <a:ea typeface="Adigiana"/>
                <a:cs typeface="Adigiana"/>
                <a:sym typeface="Adigiana"/>
              </a:rPr>
              <a:t>учебных</a:t>
            </a:r>
            <a:r>
              <a:rPr lang="en-US" sz="4800" dirty="0">
                <a:solidFill>
                  <a:srgbClr val="5B2727"/>
                </a:solidFill>
                <a:latin typeface="Adigiana"/>
                <a:ea typeface="Adigiana"/>
                <a:cs typeface="Adigiana"/>
                <a:sym typeface="Adigiana"/>
              </a:rPr>
              <a:t> </a:t>
            </a:r>
            <a:r>
              <a:rPr lang="en-US" sz="4800" dirty="0" err="1">
                <a:solidFill>
                  <a:srgbClr val="5B2727"/>
                </a:solidFill>
                <a:latin typeface="Adigiana"/>
                <a:ea typeface="Adigiana"/>
                <a:cs typeface="Adigiana"/>
                <a:sym typeface="Adigiana"/>
              </a:rPr>
              <a:t>предметов</a:t>
            </a:r>
            <a:endParaRPr lang="en-US" sz="4800" dirty="0">
              <a:solidFill>
                <a:srgbClr val="5B2727"/>
              </a:solidFill>
              <a:latin typeface="Adigiana"/>
              <a:ea typeface="Adigiana"/>
              <a:cs typeface="Adigiana"/>
              <a:sym typeface="Adigiana"/>
            </a:endParaRPr>
          </a:p>
          <a:p>
            <a:pPr algn="ctr">
              <a:lnSpc>
                <a:spcPts val="5494"/>
              </a:lnSpc>
            </a:pPr>
            <a:r>
              <a:rPr lang="en-US" sz="4800" dirty="0">
                <a:solidFill>
                  <a:srgbClr val="5B2727"/>
                </a:solidFill>
                <a:latin typeface="Adigiana"/>
                <a:ea typeface="Adigiana"/>
                <a:cs typeface="Adigiana"/>
                <a:sym typeface="Adigiana"/>
              </a:rPr>
              <a:t> “</a:t>
            </a:r>
            <a:r>
              <a:rPr lang="en-US" sz="4800" dirty="0" err="1">
                <a:solidFill>
                  <a:srgbClr val="5B2727"/>
                </a:solidFill>
                <a:latin typeface="Adigiana"/>
                <a:ea typeface="Adigiana"/>
                <a:cs typeface="Adigiana"/>
                <a:sym typeface="Adigiana"/>
              </a:rPr>
              <a:t>Белорусский</a:t>
            </a:r>
            <a:r>
              <a:rPr lang="en-US" sz="4800" dirty="0">
                <a:solidFill>
                  <a:srgbClr val="5B2727"/>
                </a:solidFill>
                <a:latin typeface="Adigiana"/>
                <a:ea typeface="Adigiana"/>
                <a:cs typeface="Adigiana"/>
                <a:sym typeface="Adigiana"/>
              </a:rPr>
              <a:t> </a:t>
            </a:r>
            <a:r>
              <a:rPr lang="en-US" sz="4800" dirty="0" err="1">
                <a:solidFill>
                  <a:srgbClr val="5B2727"/>
                </a:solidFill>
                <a:latin typeface="Adigiana"/>
                <a:ea typeface="Adigiana"/>
                <a:cs typeface="Adigiana"/>
                <a:sym typeface="Adigiana"/>
              </a:rPr>
              <a:t>язык</a:t>
            </a:r>
            <a:r>
              <a:rPr lang="en-US" sz="4800" dirty="0">
                <a:solidFill>
                  <a:srgbClr val="5B2727"/>
                </a:solidFill>
                <a:latin typeface="Adigiana"/>
                <a:ea typeface="Adigiana"/>
                <a:cs typeface="Adigiana"/>
                <a:sym typeface="Adigiana"/>
              </a:rPr>
              <a:t>”,</a:t>
            </a:r>
          </a:p>
          <a:p>
            <a:pPr algn="ctr">
              <a:lnSpc>
                <a:spcPts val="5494"/>
              </a:lnSpc>
            </a:pPr>
            <a:r>
              <a:rPr lang="en-US" sz="4800" dirty="0">
                <a:solidFill>
                  <a:srgbClr val="5B2727"/>
                </a:solidFill>
                <a:latin typeface="Adigiana"/>
                <a:ea typeface="Adigiana"/>
                <a:cs typeface="Adigiana"/>
                <a:sym typeface="Adigiana"/>
              </a:rPr>
              <a:t> “</a:t>
            </a:r>
            <a:r>
              <a:rPr lang="en-US" sz="4800" dirty="0" err="1">
                <a:solidFill>
                  <a:srgbClr val="5B2727"/>
                </a:solidFill>
                <a:latin typeface="Adigiana"/>
                <a:ea typeface="Adigiana"/>
                <a:cs typeface="Adigiana"/>
                <a:sym typeface="Adigiana"/>
              </a:rPr>
              <a:t>Белорусская</a:t>
            </a:r>
            <a:r>
              <a:rPr lang="en-US" sz="4800" dirty="0">
                <a:solidFill>
                  <a:srgbClr val="5B2727"/>
                </a:solidFill>
                <a:latin typeface="Adigiana"/>
                <a:ea typeface="Adigiana"/>
                <a:cs typeface="Adigiana"/>
                <a:sym typeface="Adigiana"/>
              </a:rPr>
              <a:t> </a:t>
            </a:r>
            <a:r>
              <a:rPr lang="en-US" sz="4800" dirty="0" err="1">
                <a:solidFill>
                  <a:srgbClr val="5B2727"/>
                </a:solidFill>
                <a:latin typeface="Adigiana"/>
                <a:ea typeface="Adigiana"/>
                <a:cs typeface="Adigiana"/>
                <a:sym typeface="Adigiana"/>
              </a:rPr>
              <a:t>литература</a:t>
            </a:r>
            <a:r>
              <a:rPr lang="en-US" sz="4800" dirty="0">
                <a:solidFill>
                  <a:srgbClr val="5B2727"/>
                </a:solidFill>
                <a:latin typeface="Adigiana"/>
                <a:ea typeface="Adigiana"/>
                <a:cs typeface="Adigiana"/>
                <a:sym typeface="Adigiana"/>
              </a:rPr>
              <a:t>”</a:t>
            </a:r>
            <a:endParaRPr lang="ru-RU" sz="4800" dirty="0">
              <a:solidFill>
                <a:srgbClr val="5B2727"/>
              </a:solidFill>
              <a:latin typeface="Adigiana"/>
              <a:ea typeface="Adigiana"/>
              <a:cs typeface="Adigiana"/>
              <a:sym typeface="Adigiana"/>
            </a:endParaRPr>
          </a:p>
          <a:p>
            <a:pPr algn="ctr">
              <a:lnSpc>
                <a:spcPts val="6194"/>
              </a:lnSpc>
              <a:spcBef>
                <a:spcPct val="0"/>
              </a:spcBef>
            </a:pPr>
            <a:endParaRPr lang="en-US" sz="4424" dirty="0">
              <a:solidFill>
                <a:srgbClr val="4A2B1C"/>
              </a:solidFill>
              <a:latin typeface="Adigiana"/>
              <a:ea typeface="Adigiana"/>
              <a:cs typeface="Adigiana"/>
              <a:sym typeface="Adigiana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38071" y="7241157"/>
            <a:ext cx="8423968" cy="2465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6"/>
              </a:lnSpc>
            </a:pPr>
            <a:r>
              <a:rPr lang="en-US" sz="3568" dirty="0" err="1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Высшая</a:t>
            </a:r>
            <a:r>
              <a:rPr lang="en-US" sz="3568" dirty="0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68" dirty="0" err="1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квалификационная</a:t>
            </a:r>
            <a:r>
              <a:rPr lang="en-US" sz="3568" dirty="0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568" dirty="0" err="1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категория</a:t>
            </a:r>
            <a:r>
              <a:rPr lang="en-US" sz="3568" dirty="0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ctr">
              <a:lnSpc>
                <a:spcPts val="5136"/>
              </a:lnSpc>
            </a:pPr>
            <a:endParaRPr lang="en-US" sz="3568" dirty="0">
              <a:solidFill>
                <a:srgbClr val="4A2B1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608"/>
              </a:lnSpc>
              <a:spcBef>
                <a:spcPct val="0"/>
              </a:spcBef>
            </a:pPr>
            <a:endParaRPr lang="en-US" sz="3568" dirty="0">
              <a:solidFill>
                <a:srgbClr val="4A2B1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80164" y="3352608"/>
            <a:ext cx="4869731" cy="46864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37790">
            <a:off x="16818202" y="2508312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1"/>
                </a:lnTo>
                <a:lnTo>
                  <a:pt x="0" y="796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03567">
            <a:off x="15400068" y="1580401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0"/>
                </a:lnTo>
                <a:lnTo>
                  <a:pt x="0" y="796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99261">
            <a:off x="14317936" y="-3846416"/>
            <a:ext cx="4913938" cy="5939925"/>
          </a:xfrm>
          <a:custGeom>
            <a:avLst/>
            <a:gdLst/>
            <a:ahLst/>
            <a:cxnLst/>
            <a:rect l="l" t="t" r="r" b="b"/>
            <a:pathLst>
              <a:path w="4913938" h="5939925">
                <a:moveTo>
                  <a:pt x="0" y="0"/>
                </a:moveTo>
                <a:lnTo>
                  <a:pt x="4913938" y="0"/>
                </a:lnTo>
                <a:lnTo>
                  <a:pt x="4913938" y="5939925"/>
                </a:lnTo>
                <a:lnTo>
                  <a:pt x="0" y="59399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682440">
            <a:off x="17685731" y="7142512"/>
            <a:ext cx="1169454" cy="4231576"/>
          </a:xfrm>
          <a:custGeom>
            <a:avLst/>
            <a:gdLst/>
            <a:ahLst/>
            <a:cxnLst/>
            <a:rect l="l" t="t" r="r" b="b"/>
            <a:pathLst>
              <a:path w="1169454" h="4231576">
                <a:moveTo>
                  <a:pt x="0" y="0"/>
                </a:moveTo>
                <a:lnTo>
                  <a:pt x="1169454" y="0"/>
                </a:lnTo>
                <a:lnTo>
                  <a:pt x="1169454" y="4231576"/>
                </a:lnTo>
                <a:lnTo>
                  <a:pt x="0" y="4231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93329" y="416711"/>
            <a:ext cx="12738621" cy="300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00"/>
              </a:lnSpc>
            </a:pPr>
            <a:r>
              <a:rPr lang="en-US" sz="9500">
                <a:solidFill>
                  <a:srgbClr val="005521"/>
                </a:solidFill>
                <a:latin typeface="Adigiana"/>
                <a:ea typeface="Adigiana"/>
                <a:cs typeface="Adigiana"/>
                <a:sym typeface="Adigiana"/>
              </a:rPr>
              <a:t>ТУНИК НЕЛЛИ АНДРЕЕВНА</a:t>
            </a:r>
          </a:p>
        </p:txBody>
      </p:sp>
      <p:sp>
        <p:nvSpPr>
          <p:cNvPr id="7" name="Freeform 7"/>
          <p:cNvSpPr/>
          <p:nvPr/>
        </p:nvSpPr>
        <p:spPr>
          <a:xfrm>
            <a:off x="200832" y="249489"/>
            <a:ext cx="2182442" cy="2147523"/>
          </a:xfrm>
          <a:custGeom>
            <a:avLst/>
            <a:gdLst/>
            <a:ahLst/>
            <a:cxnLst/>
            <a:rect l="l" t="t" r="r" b="b"/>
            <a:pathLst>
              <a:path w="2182442" h="2147523">
                <a:moveTo>
                  <a:pt x="0" y="0"/>
                </a:moveTo>
                <a:lnTo>
                  <a:pt x="2182442" y="0"/>
                </a:lnTo>
                <a:lnTo>
                  <a:pt x="2182442" y="2147523"/>
                </a:lnTo>
                <a:lnTo>
                  <a:pt x="0" y="21475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8" name="Group 8"/>
          <p:cNvGrpSpPr>
            <a:grpSpLocks noChangeAspect="1"/>
          </p:cNvGrpSpPr>
          <p:nvPr/>
        </p:nvGrpSpPr>
        <p:grpSpPr>
          <a:xfrm rot="-506403">
            <a:off x="10705216" y="2906722"/>
            <a:ext cx="5253469" cy="6103008"/>
            <a:chOff x="0" y="0"/>
            <a:chExt cx="546608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7"/>
              <a:stretch>
                <a:fillRect t="-12032" b="-26856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593329" y="4238518"/>
            <a:ext cx="10111082" cy="2570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94"/>
              </a:lnSpc>
            </a:pPr>
            <a:r>
              <a:rPr lang="en-US" sz="4924">
                <a:solidFill>
                  <a:srgbClr val="4F3321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Преподаватель учебного предмета “Математика”</a:t>
            </a:r>
          </a:p>
          <a:p>
            <a:pPr algn="ctr">
              <a:lnSpc>
                <a:spcPts val="6894"/>
              </a:lnSpc>
              <a:spcBef>
                <a:spcPct val="0"/>
              </a:spcBef>
            </a:pPr>
            <a:endParaRPr lang="en-US" sz="4924">
              <a:solidFill>
                <a:srgbClr val="4F3321"/>
              </a:solidFill>
              <a:latin typeface="Adigiana Extreme"/>
              <a:ea typeface="Adigiana Extreme"/>
              <a:cs typeface="Adigiana Extreme"/>
              <a:sym typeface="Adigiana Extreme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93329" y="6732800"/>
            <a:ext cx="9743189" cy="2924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3"/>
              </a:lnSpc>
            </a:pPr>
            <a:r>
              <a:rPr lang="en-US" sz="4266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Высшая квалификационная категория </a:t>
            </a:r>
          </a:p>
          <a:p>
            <a:pPr algn="ctr">
              <a:lnSpc>
                <a:spcPts val="5973"/>
              </a:lnSpc>
            </a:pPr>
            <a:endParaRPr lang="en-US" sz="4266">
              <a:solidFill>
                <a:srgbClr val="4A2B1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5509"/>
              </a:lnSpc>
              <a:spcBef>
                <a:spcPct val="0"/>
              </a:spcBef>
            </a:pPr>
            <a:endParaRPr lang="en-US" sz="4266">
              <a:solidFill>
                <a:srgbClr val="4A2B1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37790">
            <a:off x="16818202" y="2508312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1"/>
                </a:lnTo>
                <a:lnTo>
                  <a:pt x="0" y="796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03567">
            <a:off x="15400068" y="1580401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0"/>
                </a:lnTo>
                <a:lnTo>
                  <a:pt x="0" y="796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99261">
            <a:off x="14317936" y="-3846416"/>
            <a:ext cx="4913938" cy="5939925"/>
          </a:xfrm>
          <a:custGeom>
            <a:avLst/>
            <a:gdLst/>
            <a:ahLst/>
            <a:cxnLst/>
            <a:rect l="l" t="t" r="r" b="b"/>
            <a:pathLst>
              <a:path w="4913938" h="5939925">
                <a:moveTo>
                  <a:pt x="0" y="0"/>
                </a:moveTo>
                <a:lnTo>
                  <a:pt x="4913938" y="0"/>
                </a:lnTo>
                <a:lnTo>
                  <a:pt x="4913938" y="5939925"/>
                </a:lnTo>
                <a:lnTo>
                  <a:pt x="0" y="59399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682440">
            <a:off x="17685731" y="7142512"/>
            <a:ext cx="1169454" cy="4231576"/>
          </a:xfrm>
          <a:custGeom>
            <a:avLst/>
            <a:gdLst/>
            <a:ahLst/>
            <a:cxnLst/>
            <a:rect l="l" t="t" r="r" b="b"/>
            <a:pathLst>
              <a:path w="1169454" h="4231576">
                <a:moveTo>
                  <a:pt x="0" y="0"/>
                </a:moveTo>
                <a:lnTo>
                  <a:pt x="1169454" y="0"/>
                </a:lnTo>
                <a:lnTo>
                  <a:pt x="1169454" y="4231576"/>
                </a:lnTo>
                <a:lnTo>
                  <a:pt x="0" y="4231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93329" y="406533"/>
            <a:ext cx="12738621" cy="300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00"/>
              </a:lnSpc>
            </a:pPr>
            <a:r>
              <a:rPr lang="en-US" sz="9500">
                <a:solidFill>
                  <a:srgbClr val="005521"/>
                </a:solidFill>
                <a:latin typeface="Adigiana"/>
                <a:ea typeface="Adigiana"/>
                <a:cs typeface="Adigiana"/>
                <a:sym typeface="Adigiana"/>
              </a:rPr>
              <a:t>КРЫСЬ ОЛЬГА НИКОЛАЕВНА</a:t>
            </a:r>
          </a:p>
        </p:txBody>
      </p:sp>
      <p:sp>
        <p:nvSpPr>
          <p:cNvPr id="7" name="Freeform 7"/>
          <p:cNvSpPr/>
          <p:nvPr/>
        </p:nvSpPr>
        <p:spPr>
          <a:xfrm>
            <a:off x="133888" y="381083"/>
            <a:ext cx="2182442" cy="2147523"/>
          </a:xfrm>
          <a:custGeom>
            <a:avLst/>
            <a:gdLst/>
            <a:ahLst/>
            <a:cxnLst/>
            <a:rect l="l" t="t" r="r" b="b"/>
            <a:pathLst>
              <a:path w="2182442" h="2147523">
                <a:moveTo>
                  <a:pt x="0" y="0"/>
                </a:moveTo>
                <a:lnTo>
                  <a:pt x="2182442" y="0"/>
                </a:lnTo>
                <a:lnTo>
                  <a:pt x="2182442" y="2147523"/>
                </a:lnTo>
                <a:lnTo>
                  <a:pt x="0" y="21475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8" name="Group 8"/>
          <p:cNvGrpSpPr>
            <a:grpSpLocks noChangeAspect="1"/>
          </p:cNvGrpSpPr>
          <p:nvPr/>
        </p:nvGrpSpPr>
        <p:grpSpPr>
          <a:xfrm rot="575278">
            <a:off x="11378081" y="2796344"/>
            <a:ext cx="5224413" cy="6069253"/>
            <a:chOff x="0" y="0"/>
            <a:chExt cx="546608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7"/>
              <a:stretch>
                <a:fillRect b="-30208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593329" y="3659823"/>
            <a:ext cx="10111082" cy="3333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34"/>
              </a:lnSpc>
            </a:pPr>
            <a:r>
              <a:rPr lang="en-US" sz="6024" dirty="0" err="1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Преподаватель</a:t>
            </a:r>
            <a:r>
              <a:rPr lang="en-US" sz="6024" dirty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 </a:t>
            </a:r>
            <a:r>
              <a:rPr lang="en-US" sz="6024" dirty="0" err="1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учебного</a:t>
            </a:r>
            <a:r>
              <a:rPr lang="en-US" sz="6024" dirty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 </a:t>
            </a:r>
            <a:r>
              <a:rPr lang="en-US" sz="6024" dirty="0" err="1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предмета</a:t>
            </a:r>
            <a:endParaRPr lang="en-US" sz="6024" dirty="0">
              <a:solidFill>
                <a:srgbClr val="4A2B1C"/>
              </a:solidFill>
              <a:latin typeface="Adigiana"/>
              <a:ea typeface="Adigiana"/>
              <a:cs typeface="Adigiana"/>
              <a:sym typeface="Adigiana"/>
            </a:endParaRPr>
          </a:p>
          <a:p>
            <a:pPr algn="ctr">
              <a:lnSpc>
                <a:spcPts val="9274"/>
              </a:lnSpc>
            </a:pPr>
            <a:r>
              <a:rPr lang="en-US" sz="6624" dirty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 “</a:t>
            </a:r>
            <a:r>
              <a:rPr lang="en-US" sz="6624" dirty="0" err="1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Химия</a:t>
            </a:r>
            <a:r>
              <a:rPr lang="en-US" sz="6624" dirty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”</a:t>
            </a:r>
          </a:p>
          <a:p>
            <a:pPr algn="ctr">
              <a:lnSpc>
                <a:spcPts val="8434"/>
              </a:lnSpc>
              <a:spcBef>
                <a:spcPct val="0"/>
              </a:spcBef>
            </a:pPr>
            <a:endParaRPr lang="en-US" sz="6624" dirty="0">
              <a:solidFill>
                <a:srgbClr val="4A2B1C"/>
              </a:solidFill>
              <a:latin typeface="Adigiana"/>
              <a:ea typeface="Adigiana"/>
              <a:cs typeface="Adigiana"/>
              <a:sym typeface="Adigiana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93329" y="6931485"/>
            <a:ext cx="10010974" cy="629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6"/>
              </a:lnSpc>
              <a:spcBef>
                <a:spcPct val="0"/>
              </a:spcBef>
            </a:pPr>
            <a:r>
              <a:rPr lang="en-US" sz="3726">
                <a:solidFill>
                  <a:srgbClr val="1C7A31"/>
                </a:solidFill>
                <a:latin typeface="Montserrat"/>
                <a:ea typeface="Montserrat"/>
                <a:cs typeface="Montserrat"/>
                <a:sym typeface="Montserrat"/>
              </a:rPr>
              <a:t>Без квалификационной категории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37790">
            <a:off x="16818202" y="2508312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1"/>
                </a:lnTo>
                <a:lnTo>
                  <a:pt x="0" y="796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03567">
            <a:off x="15400068" y="1580401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0"/>
                </a:lnTo>
                <a:lnTo>
                  <a:pt x="0" y="796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99261">
            <a:off x="14317936" y="-3846416"/>
            <a:ext cx="4913938" cy="5939925"/>
          </a:xfrm>
          <a:custGeom>
            <a:avLst/>
            <a:gdLst/>
            <a:ahLst/>
            <a:cxnLst/>
            <a:rect l="l" t="t" r="r" b="b"/>
            <a:pathLst>
              <a:path w="4913938" h="5939925">
                <a:moveTo>
                  <a:pt x="0" y="0"/>
                </a:moveTo>
                <a:lnTo>
                  <a:pt x="4913938" y="0"/>
                </a:lnTo>
                <a:lnTo>
                  <a:pt x="4913938" y="5939925"/>
                </a:lnTo>
                <a:lnTo>
                  <a:pt x="0" y="59399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682440">
            <a:off x="17685731" y="7142512"/>
            <a:ext cx="1169454" cy="4231576"/>
          </a:xfrm>
          <a:custGeom>
            <a:avLst/>
            <a:gdLst/>
            <a:ahLst/>
            <a:cxnLst/>
            <a:rect l="l" t="t" r="r" b="b"/>
            <a:pathLst>
              <a:path w="1169454" h="4231576">
                <a:moveTo>
                  <a:pt x="0" y="0"/>
                </a:moveTo>
                <a:lnTo>
                  <a:pt x="1169454" y="0"/>
                </a:lnTo>
                <a:lnTo>
                  <a:pt x="1169454" y="4231576"/>
                </a:lnTo>
                <a:lnTo>
                  <a:pt x="0" y="4231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697800" y="1254012"/>
            <a:ext cx="9450243" cy="2180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57"/>
              </a:lnSpc>
            </a:pPr>
            <a:r>
              <a:rPr lang="ru-RU" sz="7047" dirty="0" smtClean="0">
                <a:solidFill>
                  <a:srgbClr val="005521"/>
                </a:solidFill>
                <a:latin typeface="Adigiana"/>
                <a:ea typeface="Adigiana"/>
                <a:cs typeface="Adigiana"/>
                <a:sym typeface="Adigiana"/>
              </a:rPr>
              <a:t>БЕЛЯКОВИЧ МАРИНА СЕРГЕЕВНА</a:t>
            </a:r>
            <a:endParaRPr lang="en-US" sz="7047" dirty="0">
              <a:solidFill>
                <a:srgbClr val="005521"/>
              </a:solidFill>
              <a:latin typeface="Adigiana"/>
              <a:ea typeface="Adigiana"/>
              <a:cs typeface="Adigiana"/>
              <a:sym typeface="Adigiana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0" y="136818"/>
            <a:ext cx="2182442" cy="2147523"/>
          </a:xfrm>
          <a:custGeom>
            <a:avLst/>
            <a:gdLst/>
            <a:ahLst/>
            <a:cxnLst/>
            <a:rect l="l" t="t" r="r" b="b"/>
            <a:pathLst>
              <a:path w="2182442" h="2147523">
                <a:moveTo>
                  <a:pt x="0" y="0"/>
                </a:moveTo>
                <a:lnTo>
                  <a:pt x="2182442" y="0"/>
                </a:lnTo>
                <a:lnTo>
                  <a:pt x="2182442" y="2147523"/>
                </a:lnTo>
                <a:lnTo>
                  <a:pt x="0" y="21475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8" name="Group 8"/>
          <p:cNvGrpSpPr>
            <a:grpSpLocks noChangeAspect="1"/>
          </p:cNvGrpSpPr>
          <p:nvPr/>
        </p:nvGrpSpPr>
        <p:grpSpPr>
          <a:xfrm rot="-535480">
            <a:off x="11232278" y="1789655"/>
            <a:ext cx="5112766" cy="5938363"/>
            <a:chOff x="0" y="0"/>
            <a:chExt cx="5466080" cy="63487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593329" y="4195393"/>
            <a:ext cx="10111082" cy="397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4"/>
              </a:lnSpc>
            </a:pPr>
            <a:r>
              <a:rPr lang="en-US" sz="4424" dirty="0" err="1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Преподаватель</a:t>
            </a:r>
            <a:r>
              <a:rPr lang="en-US" sz="4424" dirty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 </a:t>
            </a:r>
            <a:r>
              <a:rPr lang="en-US" sz="4424" dirty="0" err="1" smtClean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учебн</a:t>
            </a:r>
            <a:r>
              <a:rPr lang="ru-RU" sz="4424" dirty="0" err="1" smtClean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ых</a:t>
            </a:r>
            <a:r>
              <a:rPr lang="en-US" sz="4424" dirty="0" smtClean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 </a:t>
            </a:r>
            <a:r>
              <a:rPr lang="en-US" sz="4424" dirty="0" err="1" smtClean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предмет</a:t>
            </a:r>
            <a:r>
              <a:rPr lang="ru-RU" sz="4424" dirty="0" err="1" smtClean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ов</a:t>
            </a:r>
            <a:endParaRPr lang="en-US" sz="4424" dirty="0">
              <a:solidFill>
                <a:srgbClr val="4A2B1C"/>
              </a:solidFill>
              <a:latin typeface="Adigiana"/>
              <a:ea typeface="Adigiana"/>
              <a:cs typeface="Adigiana"/>
              <a:sym typeface="Adigiana"/>
            </a:endParaRPr>
          </a:p>
          <a:p>
            <a:pPr algn="ctr">
              <a:lnSpc>
                <a:spcPts val="6194"/>
              </a:lnSpc>
            </a:pPr>
            <a:r>
              <a:rPr lang="en-US" sz="4424" dirty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 “</a:t>
            </a:r>
            <a:r>
              <a:rPr lang="en-US" sz="4424" dirty="0" err="1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Биология</a:t>
            </a:r>
            <a:r>
              <a:rPr lang="en-US" sz="4424" dirty="0" smtClean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”</a:t>
            </a:r>
            <a:endParaRPr lang="ru-RU" sz="4424" dirty="0" smtClean="0">
              <a:solidFill>
                <a:srgbClr val="4A2B1C"/>
              </a:solidFill>
              <a:latin typeface="Adigiana"/>
              <a:ea typeface="Adigiana"/>
              <a:cs typeface="Adigiana"/>
              <a:sym typeface="Adigiana"/>
            </a:endParaRPr>
          </a:p>
          <a:p>
            <a:pPr algn="ctr">
              <a:lnSpc>
                <a:spcPts val="6194"/>
              </a:lnSpc>
            </a:pPr>
            <a:r>
              <a:rPr lang="en-US" sz="4800" dirty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 “</a:t>
            </a:r>
            <a:r>
              <a:rPr lang="en-US" sz="4800" dirty="0" err="1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Химия</a:t>
            </a:r>
            <a:r>
              <a:rPr lang="en-US" sz="4800" dirty="0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”</a:t>
            </a:r>
          </a:p>
          <a:p>
            <a:pPr algn="ctr">
              <a:lnSpc>
                <a:spcPts val="6194"/>
              </a:lnSpc>
            </a:pPr>
            <a:endParaRPr lang="en-US" sz="4424" dirty="0">
              <a:solidFill>
                <a:srgbClr val="4A2B1C"/>
              </a:solidFill>
              <a:latin typeface="Adigiana"/>
              <a:ea typeface="Adigiana"/>
              <a:cs typeface="Adigiana"/>
              <a:sym typeface="Adigiana"/>
            </a:endParaRPr>
          </a:p>
          <a:p>
            <a:pPr algn="ctr">
              <a:lnSpc>
                <a:spcPts val="6194"/>
              </a:lnSpc>
              <a:spcBef>
                <a:spcPct val="0"/>
              </a:spcBef>
            </a:pPr>
            <a:endParaRPr lang="en-US" sz="4424" dirty="0">
              <a:solidFill>
                <a:srgbClr val="4A2B1C"/>
              </a:solidFill>
              <a:latin typeface="Adigiana"/>
              <a:ea typeface="Adigiana"/>
              <a:cs typeface="Adigiana"/>
              <a:sym typeface="Adigiana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77325" y="7039797"/>
            <a:ext cx="10527087" cy="1296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9"/>
              </a:lnSpc>
            </a:pPr>
            <a:r>
              <a:rPr lang="ru-RU" sz="3864" dirty="0" smtClean="0">
                <a:solidFill>
                  <a:srgbClr val="1C7A31"/>
                </a:solidFill>
                <a:latin typeface="Montserrat"/>
                <a:ea typeface="Montserrat"/>
                <a:cs typeface="Montserrat"/>
                <a:sym typeface="Montserrat"/>
              </a:rPr>
              <a:t>Без</a:t>
            </a:r>
            <a:r>
              <a:rPr lang="en-US" sz="3864" dirty="0" smtClean="0">
                <a:solidFill>
                  <a:srgbClr val="1C7A3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864" dirty="0" err="1" smtClean="0">
                <a:solidFill>
                  <a:srgbClr val="1C7A31"/>
                </a:solidFill>
                <a:latin typeface="Montserrat"/>
                <a:ea typeface="Montserrat"/>
                <a:cs typeface="Montserrat"/>
                <a:sym typeface="Montserrat"/>
              </a:rPr>
              <a:t>квалификационн</a:t>
            </a:r>
            <a:r>
              <a:rPr lang="ru-RU" sz="3864" dirty="0" smtClean="0">
                <a:solidFill>
                  <a:srgbClr val="1C7A31"/>
                </a:solidFill>
                <a:latin typeface="Montserrat"/>
                <a:ea typeface="Montserrat"/>
                <a:cs typeface="Montserrat"/>
                <a:sym typeface="Montserrat"/>
              </a:rPr>
              <a:t>ой</a:t>
            </a:r>
            <a:r>
              <a:rPr lang="en-US" sz="3864" dirty="0" smtClean="0">
                <a:solidFill>
                  <a:srgbClr val="1C7A3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864" dirty="0" err="1" smtClean="0">
                <a:solidFill>
                  <a:srgbClr val="1C7A31"/>
                </a:solidFill>
                <a:latin typeface="Montserrat"/>
                <a:ea typeface="Montserrat"/>
                <a:cs typeface="Montserrat"/>
                <a:sym typeface="Montserrat"/>
              </a:rPr>
              <a:t>категори</a:t>
            </a:r>
            <a:r>
              <a:rPr lang="ru-RU" sz="3864" smtClean="0">
                <a:solidFill>
                  <a:srgbClr val="1C7A31"/>
                </a:solidFill>
                <a:latin typeface="Montserrat"/>
                <a:ea typeface="Montserrat"/>
                <a:cs typeface="Montserrat"/>
                <a:sym typeface="Montserrat"/>
              </a:rPr>
              <a:t>и</a:t>
            </a:r>
            <a:endParaRPr lang="en-US" sz="3864" dirty="0" smtClean="0">
              <a:solidFill>
                <a:srgbClr val="1C7A3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989"/>
              </a:lnSpc>
              <a:spcBef>
                <a:spcPct val="0"/>
              </a:spcBef>
            </a:pPr>
            <a:endParaRPr lang="en-US" sz="3864" dirty="0">
              <a:solidFill>
                <a:srgbClr val="1C7A3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/>
          <a:srcRect t="9810" b="35405"/>
          <a:stretch/>
        </p:blipFill>
        <p:spPr>
          <a:xfrm rot="21052843">
            <a:off x="11367752" y="2072722"/>
            <a:ext cx="4602374" cy="4482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37790">
            <a:off x="15974161" y="6982289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1"/>
                </a:lnTo>
                <a:lnTo>
                  <a:pt x="0" y="796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99261">
            <a:off x="15893641" y="-4946006"/>
            <a:ext cx="4913938" cy="5939925"/>
          </a:xfrm>
          <a:custGeom>
            <a:avLst/>
            <a:gdLst/>
            <a:ahLst/>
            <a:cxnLst/>
            <a:rect l="l" t="t" r="r" b="b"/>
            <a:pathLst>
              <a:path w="4913938" h="5939925">
                <a:moveTo>
                  <a:pt x="0" y="0"/>
                </a:moveTo>
                <a:lnTo>
                  <a:pt x="4913939" y="0"/>
                </a:lnTo>
                <a:lnTo>
                  <a:pt x="4913939" y="5939926"/>
                </a:lnTo>
                <a:lnTo>
                  <a:pt x="0" y="59399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682440">
            <a:off x="17685731" y="7142512"/>
            <a:ext cx="1169454" cy="4231576"/>
          </a:xfrm>
          <a:custGeom>
            <a:avLst/>
            <a:gdLst/>
            <a:ahLst/>
            <a:cxnLst/>
            <a:rect l="l" t="t" r="r" b="b"/>
            <a:pathLst>
              <a:path w="1169454" h="4231576">
                <a:moveTo>
                  <a:pt x="0" y="0"/>
                </a:moveTo>
                <a:lnTo>
                  <a:pt x="1169454" y="0"/>
                </a:lnTo>
                <a:lnTo>
                  <a:pt x="1169454" y="4231576"/>
                </a:lnTo>
                <a:lnTo>
                  <a:pt x="0" y="4231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606892" y="8075442"/>
            <a:ext cx="3865599" cy="999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1981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Высшая квалификационная категория</a:t>
            </a:r>
          </a:p>
          <a:p>
            <a:pPr algn="ctr">
              <a:lnSpc>
                <a:spcPts val="2559"/>
              </a:lnSpc>
              <a:spcBef>
                <a:spcPct val="0"/>
              </a:spcBef>
            </a:pPr>
            <a:endParaRPr lang="en-US" sz="1981">
              <a:solidFill>
                <a:srgbClr val="4A2B1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AutoShape 6"/>
          <p:cNvSpPr/>
          <p:nvPr/>
        </p:nvSpPr>
        <p:spPr>
          <a:xfrm flipV="1">
            <a:off x="4916821" y="8303989"/>
            <a:ext cx="3789163" cy="77055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H="1">
            <a:off x="11953311" y="3326150"/>
            <a:ext cx="1484244" cy="64532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8" name="Group 8"/>
          <p:cNvGrpSpPr>
            <a:grpSpLocks noChangeAspect="1"/>
          </p:cNvGrpSpPr>
          <p:nvPr/>
        </p:nvGrpSpPr>
        <p:grpSpPr>
          <a:xfrm rot="479836">
            <a:off x="13726571" y="1042938"/>
            <a:ext cx="3805375" cy="4420743"/>
            <a:chOff x="0" y="0"/>
            <a:chExt cx="546608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5"/>
              <a:stretch>
                <a:fillRect l="-1157" t="-37135" b="-3361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329381">
            <a:off x="8925491" y="5329608"/>
            <a:ext cx="4120237" cy="4786520"/>
            <a:chOff x="0" y="0"/>
            <a:chExt cx="546608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5" name="Freeform 15"/>
            <p:cNvSpPr/>
            <p:nvPr/>
          </p:nvSpPr>
          <p:spPr>
            <a:xfrm rot="-343882">
              <a:off x="27287" y="64043"/>
              <a:ext cx="5330117" cy="5155114"/>
            </a:xfrm>
            <a:custGeom>
              <a:avLst/>
              <a:gdLst/>
              <a:ahLst/>
              <a:cxnLst/>
              <a:rect l="l" t="t" r="r" b="b"/>
              <a:pathLst>
                <a:path w="5330117" h="5155114">
                  <a:moveTo>
                    <a:pt x="5313066" y="484571"/>
                  </a:moveTo>
                  <a:lnTo>
                    <a:pt x="485918" y="88"/>
                  </a:lnTo>
                  <a:cubicBezTo>
                    <a:pt x="475808" y="-927"/>
                    <a:pt x="466075" y="7031"/>
                    <a:pt x="465060" y="17140"/>
                  </a:cubicBezTo>
                  <a:lnTo>
                    <a:pt x="108" y="4649686"/>
                  </a:lnTo>
                  <a:cubicBezTo>
                    <a:pt x="-1033" y="4661059"/>
                    <a:pt x="7051" y="4669528"/>
                    <a:pt x="17160" y="4670543"/>
                  </a:cubicBezTo>
                  <a:lnTo>
                    <a:pt x="4844308" y="5155027"/>
                  </a:lnTo>
                  <a:cubicBezTo>
                    <a:pt x="4854417" y="5156041"/>
                    <a:pt x="4864151" y="5148083"/>
                    <a:pt x="4865166" y="5137974"/>
                  </a:cubicBezTo>
                  <a:lnTo>
                    <a:pt x="5329991" y="506692"/>
                  </a:lnTo>
                  <a:cubicBezTo>
                    <a:pt x="5331132" y="495319"/>
                    <a:pt x="5324438" y="485713"/>
                    <a:pt x="5313066" y="484571"/>
                  </a:cubicBezTo>
                  <a:close/>
                </a:path>
              </a:pathLst>
            </a:custGeom>
            <a:blipFill>
              <a:blip r:embed="rId6"/>
              <a:stretch>
                <a:fillRect l="-10041" t="-35" r="-10044" b="-2955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-1229238" y="312726"/>
            <a:ext cx="13894179" cy="257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5333">
                <a:solidFill>
                  <a:srgbClr val="005521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ХЛЕБУС ТАТЬЯНА АНАТОЛЬЕВНА</a:t>
            </a:r>
          </a:p>
          <a:p>
            <a:pPr algn="ctr">
              <a:lnSpc>
                <a:spcPts val="7000"/>
              </a:lnSpc>
            </a:pPr>
            <a:endParaRPr lang="en-US" sz="5333">
              <a:solidFill>
                <a:srgbClr val="005521"/>
              </a:solidFill>
              <a:latin typeface="Adigiana Extreme"/>
              <a:ea typeface="Adigiana Extreme"/>
              <a:cs typeface="Adigiana Extreme"/>
              <a:sym typeface="Adigiana Extreme"/>
            </a:endParaRPr>
          </a:p>
          <a:p>
            <a:pPr algn="ctr">
              <a:lnSpc>
                <a:spcPts val="6880"/>
              </a:lnSpc>
            </a:pPr>
            <a:r>
              <a:rPr lang="en-US" sz="5733">
                <a:solidFill>
                  <a:srgbClr val="005521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НОВИК ГЕОРГИЙ ИГОРЕВИЧ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-229450" y="2770176"/>
            <a:ext cx="12773552" cy="2932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26"/>
              </a:lnSpc>
            </a:pPr>
            <a:r>
              <a:rPr lang="en-US" sz="5590">
                <a:solidFill>
                  <a:srgbClr val="4A2B1C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Преподаватели учебного предмета “Информатика”</a:t>
            </a:r>
          </a:p>
          <a:p>
            <a:pPr algn="ctr">
              <a:lnSpc>
                <a:spcPts val="7826"/>
              </a:lnSpc>
              <a:spcBef>
                <a:spcPct val="0"/>
              </a:spcBef>
            </a:pPr>
            <a:endParaRPr lang="en-US" sz="5590">
              <a:solidFill>
                <a:srgbClr val="4A2B1C"/>
              </a:solidFill>
              <a:latin typeface="Adigiana Extreme"/>
              <a:ea typeface="Adigiana Extreme"/>
              <a:cs typeface="Adigiana Extreme"/>
              <a:sym typeface="Adigiana Extreme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749301" y="2549894"/>
            <a:ext cx="3178208" cy="533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4"/>
              </a:lnSpc>
              <a:spcBef>
                <a:spcPct val="0"/>
              </a:spcBef>
            </a:pPr>
            <a:r>
              <a:rPr lang="en-US" sz="1502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Без квалификационной категории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37790">
            <a:off x="16818202" y="2508312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1"/>
                </a:lnTo>
                <a:lnTo>
                  <a:pt x="0" y="796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03567">
            <a:off x="15400068" y="1580401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0"/>
                </a:lnTo>
                <a:lnTo>
                  <a:pt x="0" y="796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99261">
            <a:off x="14317936" y="-3846416"/>
            <a:ext cx="4913938" cy="5939925"/>
          </a:xfrm>
          <a:custGeom>
            <a:avLst/>
            <a:gdLst/>
            <a:ahLst/>
            <a:cxnLst/>
            <a:rect l="l" t="t" r="r" b="b"/>
            <a:pathLst>
              <a:path w="4913938" h="5939925">
                <a:moveTo>
                  <a:pt x="0" y="0"/>
                </a:moveTo>
                <a:lnTo>
                  <a:pt x="4913938" y="0"/>
                </a:lnTo>
                <a:lnTo>
                  <a:pt x="4913938" y="5939925"/>
                </a:lnTo>
                <a:lnTo>
                  <a:pt x="0" y="59399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682440">
            <a:off x="17685731" y="7142512"/>
            <a:ext cx="1169454" cy="4231576"/>
          </a:xfrm>
          <a:custGeom>
            <a:avLst/>
            <a:gdLst/>
            <a:ahLst/>
            <a:cxnLst/>
            <a:rect l="l" t="t" r="r" b="b"/>
            <a:pathLst>
              <a:path w="1169454" h="4231576">
                <a:moveTo>
                  <a:pt x="0" y="0"/>
                </a:moveTo>
                <a:lnTo>
                  <a:pt x="1169454" y="0"/>
                </a:lnTo>
                <a:lnTo>
                  <a:pt x="1169454" y="4231576"/>
                </a:lnTo>
                <a:lnTo>
                  <a:pt x="0" y="4231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70390" y="279624"/>
            <a:ext cx="11242423" cy="270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1"/>
              </a:lnSpc>
            </a:pPr>
            <a:r>
              <a:rPr lang="en-US" sz="5734">
                <a:solidFill>
                  <a:srgbClr val="005521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ЗУБКО ГАЛИНА ПЕТРОВНА </a:t>
            </a:r>
          </a:p>
          <a:p>
            <a:pPr algn="ctr">
              <a:lnSpc>
                <a:spcPts val="7346"/>
              </a:lnSpc>
            </a:pPr>
            <a:endParaRPr lang="en-US" sz="5734">
              <a:solidFill>
                <a:srgbClr val="005521"/>
              </a:solidFill>
              <a:latin typeface="Adigiana Extreme"/>
              <a:ea typeface="Adigiana Extreme"/>
              <a:cs typeface="Adigiana Extreme"/>
              <a:sym typeface="Adigiana Extreme"/>
            </a:endParaRPr>
          </a:p>
          <a:p>
            <a:pPr algn="ctr">
              <a:lnSpc>
                <a:spcPts val="7253"/>
              </a:lnSpc>
            </a:pPr>
            <a:r>
              <a:rPr lang="en-US" sz="6044">
                <a:solidFill>
                  <a:srgbClr val="005521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ДЬЯЧЕНКО АННА НИКОЛАЕВНА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178043" y="3920704"/>
            <a:ext cx="7949801" cy="2155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7"/>
              </a:lnSpc>
            </a:pPr>
            <a:r>
              <a:rPr lang="en-US" sz="4098">
                <a:solidFill>
                  <a:srgbClr val="4A2B1C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Преподаватели учебного предмета “Иностранный язык”</a:t>
            </a:r>
          </a:p>
          <a:p>
            <a:pPr algn="ctr">
              <a:lnSpc>
                <a:spcPts val="5737"/>
              </a:lnSpc>
              <a:spcBef>
                <a:spcPct val="0"/>
              </a:spcBef>
            </a:pPr>
            <a:endParaRPr lang="en-US" sz="4098">
              <a:solidFill>
                <a:srgbClr val="4A2B1C"/>
              </a:solidFill>
              <a:latin typeface="Adigiana Extreme"/>
              <a:ea typeface="Adigiana Extreme"/>
              <a:cs typeface="Adigiana Extreme"/>
              <a:sym typeface="Adigiana Extreme"/>
            </a:endParaRPr>
          </a:p>
        </p:txBody>
      </p:sp>
      <p:sp>
        <p:nvSpPr>
          <p:cNvPr id="8" name="Freeform 8"/>
          <p:cNvSpPr/>
          <p:nvPr/>
        </p:nvSpPr>
        <p:spPr>
          <a:xfrm rot="90260">
            <a:off x="8598132" y="2920774"/>
            <a:ext cx="1091736" cy="1615005"/>
          </a:xfrm>
          <a:custGeom>
            <a:avLst/>
            <a:gdLst/>
            <a:ahLst/>
            <a:cxnLst/>
            <a:rect l="l" t="t" r="r" b="b"/>
            <a:pathLst>
              <a:path w="1091736" h="1615005">
                <a:moveTo>
                  <a:pt x="0" y="0"/>
                </a:moveTo>
                <a:lnTo>
                  <a:pt x="1091736" y="0"/>
                </a:lnTo>
                <a:lnTo>
                  <a:pt x="1091736" y="1615006"/>
                </a:lnTo>
                <a:lnTo>
                  <a:pt x="0" y="16150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4584364">
            <a:off x="9862054" y="400241"/>
            <a:ext cx="2134211" cy="3157140"/>
          </a:xfrm>
          <a:custGeom>
            <a:avLst/>
            <a:gdLst/>
            <a:ahLst/>
            <a:cxnLst/>
            <a:rect l="l" t="t" r="r" b="b"/>
            <a:pathLst>
              <a:path w="2134211" h="3157140">
                <a:moveTo>
                  <a:pt x="0" y="0"/>
                </a:moveTo>
                <a:lnTo>
                  <a:pt x="2134210" y="0"/>
                </a:lnTo>
                <a:lnTo>
                  <a:pt x="2134210" y="3157140"/>
                </a:lnTo>
                <a:lnTo>
                  <a:pt x="0" y="31571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2367850" y="279624"/>
            <a:ext cx="4391892" cy="5102105"/>
            <a:chOff x="0" y="0"/>
            <a:chExt cx="546608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7"/>
              <a:stretch>
                <a:fillRect b="-10456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7089944" y="4702435"/>
            <a:ext cx="4516075" cy="5246370"/>
            <a:chOff x="0" y="0"/>
            <a:chExt cx="546608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8"/>
              <a:stretch>
                <a:fillRect b="-70068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0" name="Freeform 20"/>
          <p:cNvSpPr/>
          <p:nvPr/>
        </p:nvSpPr>
        <p:spPr>
          <a:xfrm rot="-1568325">
            <a:off x="10872573" y="9572421"/>
            <a:ext cx="1117405" cy="493690"/>
          </a:xfrm>
          <a:custGeom>
            <a:avLst/>
            <a:gdLst/>
            <a:ahLst/>
            <a:cxnLst/>
            <a:rect l="l" t="t" r="r" b="b"/>
            <a:pathLst>
              <a:path w="1117405" h="493690">
                <a:moveTo>
                  <a:pt x="0" y="0"/>
                </a:moveTo>
                <a:lnTo>
                  <a:pt x="1117405" y="0"/>
                </a:lnTo>
                <a:lnTo>
                  <a:pt x="1117405" y="493690"/>
                </a:lnTo>
                <a:lnTo>
                  <a:pt x="0" y="493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1568325">
            <a:off x="6799652" y="4583430"/>
            <a:ext cx="1248319" cy="551530"/>
          </a:xfrm>
          <a:custGeom>
            <a:avLst/>
            <a:gdLst/>
            <a:ahLst/>
            <a:cxnLst/>
            <a:rect l="l" t="t" r="r" b="b"/>
            <a:pathLst>
              <a:path w="1248319" h="551530">
                <a:moveTo>
                  <a:pt x="0" y="0"/>
                </a:moveTo>
                <a:lnTo>
                  <a:pt x="1248319" y="0"/>
                </a:lnTo>
                <a:lnTo>
                  <a:pt x="1248319" y="551530"/>
                </a:lnTo>
                <a:lnTo>
                  <a:pt x="0" y="551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920165" y="6730433"/>
            <a:ext cx="6068490" cy="1590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5"/>
              </a:lnSpc>
            </a:pPr>
            <a:r>
              <a:rPr lang="en-US" sz="3111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Без квалификационной категории</a:t>
            </a:r>
          </a:p>
          <a:p>
            <a:pPr algn="ctr">
              <a:lnSpc>
                <a:spcPts val="4017"/>
              </a:lnSpc>
              <a:spcBef>
                <a:spcPct val="0"/>
              </a:spcBef>
            </a:pPr>
            <a:endParaRPr lang="en-US" sz="3111">
              <a:solidFill>
                <a:srgbClr val="4A2B1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2166248" y="5691610"/>
            <a:ext cx="5447282" cy="1424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9"/>
              </a:lnSpc>
            </a:pPr>
            <a:r>
              <a:rPr lang="en-US" sz="2792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Высшая квалификационная категория</a:t>
            </a:r>
          </a:p>
          <a:p>
            <a:pPr algn="ctr">
              <a:lnSpc>
                <a:spcPts val="3606"/>
              </a:lnSpc>
              <a:spcBef>
                <a:spcPct val="0"/>
              </a:spcBef>
            </a:pPr>
            <a:endParaRPr lang="en-US" sz="2792">
              <a:solidFill>
                <a:srgbClr val="4A2B1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37790">
            <a:off x="16818202" y="2508312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1"/>
                </a:lnTo>
                <a:lnTo>
                  <a:pt x="0" y="796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03567">
            <a:off x="15400068" y="1580401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0"/>
                </a:lnTo>
                <a:lnTo>
                  <a:pt x="0" y="796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99261">
            <a:off x="14317936" y="-3846416"/>
            <a:ext cx="4913938" cy="5939925"/>
          </a:xfrm>
          <a:custGeom>
            <a:avLst/>
            <a:gdLst/>
            <a:ahLst/>
            <a:cxnLst/>
            <a:rect l="l" t="t" r="r" b="b"/>
            <a:pathLst>
              <a:path w="4913938" h="5939925">
                <a:moveTo>
                  <a:pt x="0" y="0"/>
                </a:moveTo>
                <a:lnTo>
                  <a:pt x="4913938" y="0"/>
                </a:lnTo>
                <a:lnTo>
                  <a:pt x="4913938" y="5939925"/>
                </a:lnTo>
                <a:lnTo>
                  <a:pt x="0" y="59399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682440">
            <a:off x="16957610" y="7408606"/>
            <a:ext cx="1169454" cy="4231576"/>
          </a:xfrm>
          <a:custGeom>
            <a:avLst/>
            <a:gdLst/>
            <a:ahLst/>
            <a:cxnLst/>
            <a:rect l="l" t="t" r="r" b="b"/>
            <a:pathLst>
              <a:path w="1169454" h="4231576">
                <a:moveTo>
                  <a:pt x="0" y="0"/>
                </a:moveTo>
                <a:lnTo>
                  <a:pt x="1169454" y="0"/>
                </a:lnTo>
                <a:lnTo>
                  <a:pt x="1169454" y="4231576"/>
                </a:lnTo>
                <a:lnTo>
                  <a:pt x="0" y="4231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 rot="431461">
            <a:off x="9315965" y="2326822"/>
            <a:ext cx="5998119" cy="6968075"/>
            <a:chOff x="0" y="0"/>
            <a:chExt cx="546608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6"/>
              <a:stretch>
                <a:fillRect t="-5791" b="-33097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593329" y="521486"/>
            <a:ext cx="9450243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57"/>
              </a:lnSpc>
            </a:pPr>
            <a:r>
              <a:rPr lang="en-US" sz="7047">
                <a:solidFill>
                  <a:srgbClr val="005521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ТРОЦКИЙ ЮРИЙ ИВАНОВИЧ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0" y="3904297"/>
            <a:ext cx="10111082" cy="2354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4"/>
              </a:lnSpc>
            </a:pPr>
            <a:r>
              <a:rPr lang="en-US" sz="4424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Преподаватель учебных предметов </a:t>
            </a:r>
          </a:p>
          <a:p>
            <a:pPr algn="ctr">
              <a:lnSpc>
                <a:spcPts val="6194"/>
              </a:lnSpc>
            </a:pPr>
            <a:r>
              <a:rPr lang="en-US" sz="4424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“Физика”, “Астрономия”</a:t>
            </a:r>
          </a:p>
          <a:p>
            <a:pPr algn="ctr">
              <a:lnSpc>
                <a:spcPts val="6194"/>
              </a:lnSpc>
              <a:spcBef>
                <a:spcPct val="0"/>
              </a:spcBef>
            </a:pPr>
            <a:endParaRPr lang="en-US" sz="4424">
              <a:solidFill>
                <a:srgbClr val="4A2B1C"/>
              </a:solidFill>
              <a:latin typeface="Adigiana"/>
              <a:ea typeface="Adigiana"/>
              <a:cs typeface="Adigiana"/>
              <a:sym typeface="Adigiana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677807" y="7004497"/>
            <a:ext cx="7466193" cy="1672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7"/>
              </a:lnSpc>
            </a:pPr>
            <a:r>
              <a:rPr lang="en-US" sz="3269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Высшая квалификационная категория</a:t>
            </a:r>
          </a:p>
          <a:p>
            <a:pPr algn="ctr">
              <a:lnSpc>
                <a:spcPts val="4221"/>
              </a:lnSpc>
              <a:spcBef>
                <a:spcPct val="0"/>
              </a:spcBef>
            </a:pPr>
            <a:endParaRPr lang="en-US" sz="3269">
              <a:solidFill>
                <a:srgbClr val="4A2B1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37790">
            <a:off x="17604864" y="2281390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1"/>
                </a:lnTo>
                <a:lnTo>
                  <a:pt x="0" y="796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03567">
            <a:off x="15400068" y="1580401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0"/>
                </a:lnTo>
                <a:lnTo>
                  <a:pt x="0" y="796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99261">
            <a:off x="14317936" y="-3846416"/>
            <a:ext cx="4913938" cy="5939925"/>
          </a:xfrm>
          <a:custGeom>
            <a:avLst/>
            <a:gdLst/>
            <a:ahLst/>
            <a:cxnLst/>
            <a:rect l="l" t="t" r="r" b="b"/>
            <a:pathLst>
              <a:path w="4913938" h="5939925">
                <a:moveTo>
                  <a:pt x="0" y="0"/>
                </a:moveTo>
                <a:lnTo>
                  <a:pt x="4913938" y="0"/>
                </a:lnTo>
                <a:lnTo>
                  <a:pt x="4913938" y="5939925"/>
                </a:lnTo>
                <a:lnTo>
                  <a:pt x="0" y="59399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682440">
            <a:off x="17703273" y="7652088"/>
            <a:ext cx="1169454" cy="4231576"/>
          </a:xfrm>
          <a:custGeom>
            <a:avLst/>
            <a:gdLst/>
            <a:ahLst/>
            <a:cxnLst/>
            <a:rect l="l" t="t" r="r" b="b"/>
            <a:pathLst>
              <a:path w="1169454" h="4231576">
                <a:moveTo>
                  <a:pt x="0" y="0"/>
                </a:moveTo>
                <a:lnTo>
                  <a:pt x="1169454" y="0"/>
                </a:lnTo>
                <a:lnTo>
                  <a:pt x="1169454" y="4231576"/>
                </a:lnTo>
                <a:lnTo>
                  <a:pt x="0" y="4231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 rot="486705">
            <a:off x="10470954" y="2434553"/>
            <a:ext cx="5979306" cy="6946219"/>
            <a:chOff x="0" y="0"/>
            <a:chExt cx="546608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6"/>
              <a:stretch>
                <a:fillRect t="-19444" b="-19444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334051" y="3475672"/>
            <a:ext cx="10334022" cy="2746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74"/>
              </a:lnSpc>
            </a:pPr>
            <a:r>
              <a:rPr lang="en-US" sz="5124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Преподаватель учебного предмета</a:t>
            </a:r>
          </a:p>
          <a:p>
            <a:pPr algn="ctr">
              <a:lnSpc>
                <a:spcPts val="7174"/>
              </a:lnSpc>
            </a:pPr>
            <a:r>
              <a:rPr lang="en-US" sz="5124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“География”</a:t>
            </a:r>
          </a:p>
          <a:p>
            <a:pPr algn="ctr">
              <a:lnSpc>
                <a:spcPts val="7174"/>
              </a:lnSpc>
              <a:spcBef>
                <a:spcPct val="0"/>
              </a:spcBef>
            </a:pPr>
            <a:endParaRPr lang="en-US" sz="5124">
              <a:solidFill>
                <a:srgbClr val="4A2B1C"/>
              </a:solidFill>
              <a:latin typeface="Adigiana"/>
              <a:ea typeface="Adigiana"/>
              <a:cs typeface="Adigiana"/>
              <a:sym typeface="Adigiana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615531" y="7189567"/>
            <a:ext cx="8929430" cy="1251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4"/>
              </a:lnSpc>
              <a:spcBef>
                <a:spcPct val="0"/>
              </a:spcBef>
            </a:pPr>
            <a:r>
              <a:rPr lang="en-US" sz="3596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Высшая квалификационная категория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1481" y="749074"/>
            <a:ext cx="10692334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57"/>
              </a:lnSpc>
            </a:pPr>
            <a:r>
              <a:rPr lang="en-US" sz="7047">
                <a:solidFill>
                  <a:srgbClr val="005521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ДОВБЫШ НАТАЛИЯ МИХАЙЛОВНА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37790">
            <a:off x="16818202" y="2508312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1"/>
                </a:lnTo>
                <a:lnTo>
                  <a:pt x="0" y="796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03567">
            <a:off x="15400068" y="1580401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0"/>
                </a:lnTo>
                <a:lnTo>
                  <a:pt x="0" y="796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99261">
            <a:off x="14317936" y="-3846416"/>
            <a:ext cx="4913938" cy="5939925"/>
          </a:xfrm>
          <a:custGeom>
            <a:avLst/>
            <a:gdLst/>
            <a:ahLst/>
            <a:cxnLst/>
            <a:rect l="l" t="t" r="r" b="b"/>
            <a:pathLst>
              <a:path w="4913938" h="5939925">
                <a:moveTo>
                  <a:pt x="0" y="0"/>
                </a:moveTo>
                <a:lnTo>
                  <a:pt x="4913938" y="0"/>
                </a:lnTo>
                <a:lnTo>
                  <a:pt x="4913938" y="5939925"/>
                </a:lnTo>
                <a:lnTo>
                  <a:pt x="0" y="59399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682440">
            <a:off x="17703273" y="7652088"/>
            <a:ext cx="1169454" cy="4231576"/>
          </a:xfrm>
          <a:custGeom>
            <a:avLst/>
            <a:gdLst/>
            <a:ahLst/>
            <a:cxnLst/>
            <a:rect l="l" t="t" r="r" b="b"/>
            <a:pathLst>
              <a:path w="1169454" h="4231576">
                <a:moveTo>
                  <a:pt x="0" y="0"/>
                </a:moveTo>
                <a:lnTo>
                  <a:pt x="1169454" y="0"/>
                </a:lnTo>
                <a:lnTo>
                  <a:pt x="1169454" y="4231576"/>
                </a:lnTo>
                <a:lnTo>
                  <a:pt x="0" y="4231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 rot="388259">
            <a:off x="10344537" y="2883079"/>
            <a:ext cx="5359040" cy="6225651"/>
            <a:chOff x="0" y="0"/>
            <a:chExt cx="546608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6"/>
              <a:stretch>
                <a:fillRect t="-19444" b="-19444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028700" y="3494366"/>
            <a:ext cx="9282883" cy="2501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3514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Преподаватель учебных предметов</a:t>
            </a:r>
          </a:p>
          <a:p>
            <a:pPr algn="ctr">
              <a:lnSpc>
                <a:spcPts val="4919"/>
              </a:lnSpc>
            </a:pPr>
            <a:r>
              <a:rPr lang="en-US" sz="3514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“История Беларуси в контексте всемирной истории”, </a:t>
            </a:r>
          </a:p>
          <a:p>
            <a:pPr algn="ctr">
              <a:lnSpc>
                <a:spcPts val="4919"/>
              </a:lnSpc>
            </a:pPr>
            <a:r>
              <a:rPr lang="en-US" sz="3514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“Обществоведение”</a:t>
            </a:r>
          </a:p>
          <a:p>
            <a:pPr algn="ctr">
              <a:lnSpc>
                <a:spcPts val="4919"/>
              </a:lnSpc>
              <a:spcBef>
                <a:spcPct val="0"/>
              </a:spcBef>
            </a:pPr>
            <a:endParaRPr lang="en-US" sz="3514">
              <a:solidFill>
                <a:srgbClr val="4A2B1C"/>
              </a:solidFill>
              <a:latin typeface="Adigiana"/>
              <a:ea typeface="Adigiana"/>
              <a:cs typeface="Adigiana"/>
              <a:sym typeface="Adigiana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855743" y="7125341"/>
            <a:ext cx="6668818" cy="1170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6"/>
              </a:lnSpc>
              <a:spcBef>
                <a:spcPct val="0"/>
              </a:spcBef>
            </a:pPr>
            <a:r>
              <a:rPr lang="en-US" sz="3419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Высшая квалификационная категория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763597"/>
            <a:ext cx="12380304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57"/>
              </a:lnSpc>
            </a:pPr>
            <a:r>
              <a:rPr lang="en-US" sz="7047">
                <a:solidFill>
                  <a:srgbClr val="005521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ТУМИЛОВИЧ ВАЛЕНТИНА ИВАНОВНА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37790">
            <a:off x="17302598" y="2963247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3" y="0"/>
                </a:lnTo>
                <a:lnTo>
                  <a:pt x="1803503" y="796820"/>
                </a:lnTo>
                <a:lnTo>
                  <a:pt x="0" y="796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03567">
            <a:off x="15400068" y="1580401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0"/>
                </a:lnTo>
                <a:lnTo>
                  <a:pt x="0" y="796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99261">
            <a:off x="14317936" y="-3846416"/>
            <a:ext cx="4913938" cy="5939925"/>
          </a:xfrm>
          <a:custGeom>
            <a:avLst/>
            <a:gdLst/>
            <a:ahLst/>
            <a:cxnLst/>
            <a:rect l="l" t="t" r="r" b="b"/>
            <a:pathLst>
              <a:path w="4913938" h="5939925">
                <a:moveTo>
                  <a:pt x="0" y="0"/>
                </a:moveTo>
                <a:lnTo>
                  <a:pt x="4913938" y="0"/>
                </a:lnTo>
                <a:lnTo>
                  <a:pt x="4913938" y="5939925"/>
                </a:lnTo>
                <a:lnTo>
                  <a:pt x="0" y="59399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682440">
            <a:off x="17227810" y="7012948"/>
            <a:ext cx="1169454" cy="4231576"/>
          </a:xfrm>
          <a:custGeom>
            <a:avLst/>
            <a:gdLst/>
            <a:ahLst/>
            <a:cxnLst/>
            <a:rect l="l" t="t" r="r" b="b"/>
            <a:pathLst>
              <a:path w="1169454" h="4231576">
                <a:moveTo>
                  <a:pt x="0" y="0"/>
                </a:moveTo>
                <a:lnTo>
                  <a:pt x="1169454" y="0"/>
                </a:lnTo>
                <a:lnTo>
                  <a:pt x="1169454" y="4231576"/>
                </a:lnTo>
                <a:lnTo>
                  <a:pt x="0" y="4231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 rot="639144">
            <a:off x="10296342" y="2977281"/>
            <a:ext cx="5444094" cy="6324459"/>
            <a:chOff x="0" y="0"/>
            <a:chExt cx="546608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6"/>
              <a:stretch>
                <a:fillRect t="-19444" b="-19444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520079" y="3862566"/>
            <a:ext cx="8117943" cy="1574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6"/>
              </a:lnSpc>
            </a:pPr>
            <a:r>
              <a:rPr lang="en-US" sz="4376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Преподаватель учебных предметов</a:t>
            </a:r>
          </a:p>
          <a:p>
            <a:pPr algn="ctr">
              <a:lnSpc>
                <a:spcPts val="6126"/>
              </a:lnSpc>
              <a:spcBef>
                <a:spcPct val="0"/>
              </a:spcBef>
            </a:pPr>
            <a:r>
              <a:rPr lang="en-US" sz="4376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“Допризывная подготовка”, “Черчение”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03419" y="6651957"/>
            <a:ext cx="7731539" cy="1817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2"/>
              </a:lnSpc>
            </a:pPr>
            <a:r>
              <a:rPr lang="en-US" sz="3565">
                <a:solidFill>
                  <a:srgbClr val="4A2B1C"/>
                </a:solidFill>
                <a:latin typeface="Montserrat"/>
                <a:ea typeface="Montserrat"/>
                <a:cs typeface="Montserrat"/>
                <a:sym typeface="Montserrat"/>
              </a:rPr>
              <a:t>Без квалификационной категории</a:t>
            </a:r>
          </a:p>
          <a:p>
            <a:pPr algn="ctr">
              <a:lnSpc>
                <a:spcPts val="4604"/>
              </a:lnSpc>
              <a:spcBef>
                <a:spcPct val="0"/>
              </a:spcBef>
            </a:pPr>
            <a:endParaRPr lang="en-US" sz="3565">
              <a:solidFill>
                <a:srgbClr val="4A2B1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28700" y="485775"/>
            <a:ext cx="12380304" cy="223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7"/>
              </a:lnSpc>
            </a:pPr>
            <a:r>
              <a:rPr lang="en-US" sz="7347">
                <a:solidFill>
                  <a:srgbClr val="005521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ТРУШКО НИКОЛАЙ НИКОЛАЕВИЧ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28700" y="2520315"/>
            <a:ext cx="4029212" cy="5246370"/>
            <a:chOff x="0" y="0"/>
            <a:chExt cx="14630400" cy="19050000"/>
          </a:xfrm>
        </p:grpSpPr>
        <p:sp>
          <p:nvSpPr>
            <p:cNvPr id="3" name="Freeform 3"/>
            <p:cNvSpPr/>
            <p:nvPr/>
          </p:nvSpPr>
          <p:spPr>
            <a:xfrm rot="116194">
              <a:off x="304894" y="323439"/>
              <a:ext cx="14020612" cy="18403122"/>
            </a:xfrm>
            <a:custGeom>
              <a:avLst/>
              <a:gdLst/>
              <a:ahLst/>
              <a:cxnLst/>
              <a:rect l="l" t="t" r="r" b="b"/>
              <a:pathLst>
                <a:path w="14020612" h="18403122">
                  <a:moveTo>
                    <a:pt x="14020612" y="17949573"/>
                  </a:moveTo>
                  <a:lnTo>
                    <a:pt x="606917" y="18403122"/>
                  </a:lnTo>
                  <a:lnTo>
                    <a:pt x="0" y="453548"/>
                  </a:lnTo>
                  <a:lnTo>
                    <a:pt x="13413695" y="0"/>
                  </a:lnTo>
                  <a:lnTo>
                    <a:pt x="14020612" y="17949573"/>
                  </a:lnTo>
                  <a:close/>
                </a:path>
              </a:pathLst>
            </a:custGeom>
            <a:blipFill>
              <a:blip r:embed="rId2"/>
              <a:stretch>
                <a:fillRect l="-29537" r="-41726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14630400" cy="19050000"/>
            </a:xfrm>
            <a:custGeom>
              <a:avLst/>
              <a:gdLst/>
              <a:ahLst/>
              <a:cxnLst/>
              <a:rect l="l" t="t" r="r" b="b"/>
              <a:pathLst>
                <a:path w="14630400" h="190500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3"/>
              <a:stretch>
                <a:fillRect t="-32" b="-32"/>
              </a:stretch>
            </a:blip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1849366" y="2656375"/>
            <a:ext cx="4029212" cy="5246370"/>
            <a:chOff x="0" y="0"/>
            <a:chExt cx="14630400" cy="19050000"/>
          </a:xfrm>
        </p:grpSpPr>
        <p:sp>
          <p:nvSpPr>
            <p:cNvPr id="6" name="Freeform 6"/>
            <p:cNvSpPr/>
            <p:nvPr/>
          </p:nvSpPr>
          <p:spPr>
            <a:xfrm>
              <a:off x="604520" y="545084"/>
              <a:ext cx="13421360" cy="17959831"/>
            </a:xfrm>
            <a:custGeom>
              <a:avLst/>
              <a:gdLst/>
              <a:ahLst/>
              <a:cxnLst/>
              <a:rect l="l" t="t" r="r" b="b"/>
              <a:pathLst>
                <a:path w="13421360" h="17959831">
                  <a:moveTo>
                    <a:pt x="13421360" y="17959831"/>
                  </a:moveTo>
                  <a:lnTo>
                    <a:pt x="0" y="17959831"/>
                  </a:lnTo>
                  <a:lnTo>
                    <a:pt x="0" y="0"/>
                  </a:lnTo>
                  <a:lnTo>
                    <a:pt x="13421360" y="0"/>
                  </a:lnTo>
                  <a:lnTo>
                    <a:pt x="13421360" y="17959831"/>
                  </a:lnTo>
                  <a:close/>
                </a:path>
              </a:pathLst>
            </a:custGeom>
            <a:blipFill>
              <a:blip r:embed="rId4"/>
              <a:stretch>
                <a:fillRect l="-180" r="-180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14630400" cy="19050000"/>
            </a:xfrm>
            <a:custGeom>
              <a:avLst/>
              <a:gdLst/>
              <a:ahLst/>
              <a:cxnLst/>
              <a:rect l="l" t="t" r="r" b="b"/>
              <a:pathLst>
                <a:path w="14630400" h="19050000">
                  <a:moveTo>
                    <a:pt x="146304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14630400" y="0"/>
                  </a:lnTo>
                  <a:lnTo>
                    <a:pt x="14630400" y="19050000"/>
                  </a:lnTo>
                  <a:close/>
                </a:path>
              </a:pathLst>
            </a:custGeom>
            <a:blipFill>
              <a:blip r:embed="rId3"/>
              <a:stretch>
                <a:fillRect t="-32" b="-32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6052640" y="3342621"/>
            <a:ext cx="5074305" cy="4114800"/>
          </a:xfrm>
          <a:custGeom>
            <a:avLst/>
            <a:gdLst/>
            <a:ahLst/>
            <a:cxnLst/>
            <a:rect l="l" t="t" r="r" b="b"/>
            <a:pathLst>
              <a:path w="5074305" h="4114800">
                <a:moveTo>
                  <a:pt x="0" y="0"/>
                </a:moveTo>
                <a:lnTo>
                  <a:pt x="5074304" y="0"/>
                </a:lnTo>
                <a:lnTo>
                  <a:pt x="50743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12575" y="8869999"/>
            <a:ext cx="4210593" cy="34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7"/>
              </a:lnSpc>
              <a:spcBef>
                <a:spcPct val="0"/>
              </a:spcBef>
            </a:pPr>
            <a:r>
              <a:rPr lang="en-US" sz="1991">
                <a:solidFill>
                  <a:srgbClr val="4A2B1C"/>
                </a:solidFill>
                <a:latin typeface="Anonymous Pro"/>
                <a:ea typeface="Anonymous Pro"/>
                <a:cs typeface="Anonymous Pro"/>
                <a:sym typeface="Anonymous Pro"/>
              </a:rPr>
              <a:t>Без квалификационной категории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067085" y="8879524"/>
            <a:ext cx="3593774" cy="63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9"/>
              </a:lnSpc>
              <a:spcBef>
                <a:spcPct val="0"/>
              </a:spcBef>
            </a:pPr>
            <a:r>
              <a:rPr lang="en-US" sz="1842">
                <a:solidFill>
                  <a:srgbClr val="4A2B1C"/>
                </a:solidFill>
                <a:latin typeface="Anonymous Pro"/>
                <a:ea typeface="Anonymous Pro"/>
                <a:cs typeface="Anonymous Pro"/>
                <a:sym typeface="Anonymous Pro"/>
              </a:rPr>
              <a:t>Высшая квалификационная категория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47110" y="417393"/>
            <a:ext cx="13513749" cy="2143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66"/>
              </a:lnSpc>
            </a:pPr>
            <a:r>
              <a:rPr lang="en-US" sz="5975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Преподаватели учебного предмета</a:t>
            </a:r>
          </a:p>
          <a:p>
            <a:pPr algn="ctr">
              <a:lnSpc>
                <a:spcPts val="8366"/>
              </a:lnSpc>
              <a:spcBef>
                <a:spcPct val="0"/>
              </a:spcBef>
            </a:pPr>
            <a:r>
              <a:rPr lang="en-US" sz="5975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“Медицинская подготовка”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5179" y="8181764"/>
            <a:ext cx="6082804" cy="500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7"/>
              </a:lnSpc>
              <a:spcBef>
                <a:spcPct val="0"/>
              </a:spcBef>
            </a:pPr>
            <a:r>
              <a:rPr lang="en-US" sz="2912">
                <a:solidFill>
                  <a:srgbClr val="005521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ПАВЛЮКОВЕЦ ТАТЬЯНА ВАСИЛЬЕВНА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634711" y="8172239"/>
            <a:ext cx="6458522" cy="620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9"/>
              </a:lnSpc>
              <a:spcBef>
                <a:spcPct val="0"/>
              </a:spcBef>
            </a:pPr>
            <a:r>
              <a:rPr lang="en-US" sz="3692">
                <a:solidFill>
                  <a:srgbClr val="005521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Фурса Лариса Адамовна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37790">
            <a:off x="16818202" y="2508312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1"/>
                </a:lnTo>
                <a:lnTo>
                  <a:pt x="0" y="796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03567">
            <a:off x="15400068" y="1580401"/>
            <a:ext cx="1803504" cy="796821"/>
          </a:xfrm>
          <a:custGeom>
            <a:avLst/>
            <a:gdLst/>
            <a:ahLst/>
            <a:cxnLst/>
            <a:rect l="l" t="t" r="r" b="b"/>
            <a:pathLst>
              <a:path w="1803504" h="796821">
                <a:moveTo>
                  <a:pt x="0" y="0"/>
                </a:moveTo>
                <a:lnTo>
                  <a:pt x="1803504" y="0"/>
                </a:lnTo>
                <a:lnTo>
                  <a:pt x="1803504" y="796820"/>
                </a:lnTo>
                <a:lnTo>
                  <a:pt x="0" y="796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99261">
            <a:off x="14317936" y="-3846416"/>
            <a:ext cx="4913938" cy="5939925"/>
          </a:xfrm>
          <a:custGeom>
            <a:avLst/>
            <a:gdLst/>
            <a:ahLst/>
            <a:cxnLst/>
            <a:rect l="l" t="t" r="r" b="b"/>
            <a:pathLst>
              <a:path w="4913938" h="5939925">
                <a:moveTo>
                  <a:pt x="0" y="0"/>
                </a:moveTo>
                <a:lnTo>
                  <a:pt x="4913938" y="0"/>
                </a:lnTo>
                <a:lnTo>
                  <a:pt x="4913938" y="5939925"/>
                </a:lnTo>
                <a:lnTo>
                  <a:pt x="0" y="59399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682440">
            <a:off x="17703273" y="7652088"/>
            <a:ext cx="1169454" cy="4231576"/>
          </a:xfrm>
          <a:custGeom>
            <a:avLst/>
            <a:gdLst/>
            <a:ahLst/>
            <a:cxnLst/>
            <a:rect l="l" t="t" r="r" b="b"/>
            <a:pathLst>
              <a:path w="1169454" h="4231576">
                <a:moveTo>
                  <a:pt x="0" y="0"/>
                </a:moveTo>
                <a:lnTo>
                  <a:pt x="1169454" y="0"/>
                </a:lnTo>
                <a:lnTo>
                  <a:pt x="1169454" y="4231576"/>
                </a:lnTo>
                <a:lnTo>
                  <a:pt x="0" y="4231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 rot="615710">
            <a:off x="9926255" y="2178140"/>
            <a:ext cx="5105163" cy="5930719"/>
            <a:chOff x="0" y="0"/>
            <a:chExt cx="546608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38261" cy="6348730"/>
            </a:xfrm>
            <a:custGeom>
              <a:avLst/>
              <a:gdLst/>
              <a:ahLst/>
              <a:cxnLst/>
              <a:rect l="l" t="t" r="r" b="b"/>
              <a:pathLst>
                <a:path w="5438261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6"/>
              <a:stretch>
                <a:fillRect t="-72062" b="-59419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611385" y="4167625"/>
            <a:ext cx="8117943" cy="1237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86"/>
              </a:lnSpc>
              <a:spcBef>
                <a:spcPct val="0"/>
              </a:spcBef>
            </a:pPr>
            <a:r>
              <a:rPr lang="en-US" sz="6775">
                <a:solidFill>
                  <a:srgbClr val="4A2B1C"/>
                </a:solidFill>
                <a:latin typeface="Adigiana"/>
                <a:ea typeface="Adigiana"/>
                <a:cs typeface="Adigiana"/>
                <a:sym typeface="Adigiana"/>
              </a:rPr>
              <a:t>Лаборант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1126103" y="786163"/>
            <a:ext cx="13840781" cy="2385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54"/>
              </a:lnSpc>
            </a:pPr>
            <a:r>
              <a:rPr lang="en-US" sz="7879">
                <a:solidFill>
                  <a:srgbClr val="005521"/>
                </a:solidFill>
                <a:latin typeface="Adigiana Extreme"/>
                <a:ea typeface="Adigiana Extreme"/>
                <a:cs typeface="Adigiana Extreme"/>
                <a:sym typeface="Adigiana Extreme"/>
              </a:rPr>
              <a:t>ДЕМЧУК НАТАЛИЯ ВИТАЛЬЕВНА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01897" y="6459397"/>
            <a:ext cx="7536919" cy="1991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9"/>
              </a:lnSpc>
            </a:pPr>
            <a:r>
              <a:rPr lang="en-US" sz="3864">
                <a:solidFill>
                  <a:srgbClr val="4A2B1C"/>
                </a:solidFill>
                <a:latin typeface="Anonymous Pro"/>
                <a:ea typeface="Anonymous Pro"/>
                <a:cs typeface="Anonymous Pro"/>
                <a:sym typeface="Anonymous Pro"/>
              </a:rPr>
              <a:t>Первая квалификационная категория лаборанта</a:t>
            </a:r>
          </a:p>
          <a:p>
            <a:pPr algn="ctr">
              <a:lnSpc>
                <a:spcPts val="4989"/>
              </a:lnSpc>
              <a:spcBef>
                <a:spcPct val="0"/>
              </a:spcBef>
            </a:pPr>
            <a:endParaRPr lang="en-US" sz="3864">
              <a:solidFill>
                <a:srgbClr val="4A2B1C"/>
              </a:solidFill>
              <a:latin typeface="Anonymous Pro"/>
              <a:ea typeface="Anonymous Pro"/>
              <a:cs typeface="Anonymous Pro"/>
              <a:sym typeface="Anonymous Pr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0635" y="7944280"/>
            <a:ext cx="3022553" cy="2308131"/>
          </a:xfrm>
          <a:custGeom>
            <a:avLst/>
            <a:gdLst/>
            <a:ahLst/>
            <a:cxnLst/>
            <a:rect l="l" t="t" r="r" b="b"/>
            <a:pathLst>
              <a:path w="3022553" h="2308131">
                <a:moveTo>
                  <a:pt x="0" y="0"/>
                </a:moveTo>
                <a:lnTo>
                  <a:pt x="3022552" y="0"/>
                </a:lnTo>
                <a:lnTo>
                  <a:pt x="3022552" y="2308131"/>
                </a:lnTo>
                <a:lnTo>
                  <a:pt x="0" y="23081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5883989"/>
            <a:ext cx="3022553" cy="1143074"/>
          </a:xfrm>
          <a:custGeom>
            <a:avLst/>
            <a:gdLst/>
            <a:ahLst/>
            <a:cxnLst/>
            <a:rect l="l" t="t" r="r" b="b"/>
            <a:pathLst>
              <a:path w="3022553" h="1143074">
                <a:moveTo>
                  <a:pt x="0" y="0"/>
                </a:moveTo>
                <a:lnTo>
                  <a:pt x="3022553" y="0"/>
                </a:lnTo>
                <a:lnTo>
                  <a:pt x="3022553" y="1143074"/>
                </a:lnTo>
                <a:lnTo>
                  <a:pt x="0" y="1143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641" y="3210495"/>
            <a:ext cx="2536000" cy="1374051"/>
          </a:xfrm>
          <a:custGeom>
            <a:avLst/>
            <a:gdLst/>
            <a:ahLst/>
            <a:cxnLst/>
            <a:rect l="l" t="t" r="r" b="b"/>
            <a:pathLst>
              <a:path w="2536000" h="1374051">
                <a:moveTo>
                  <a:pt x="0" y="0"/>
                </a:moveTo>
                <a:lnTo>
                  <a:pt x="2536000" y="0"/>
                </a:lnTo>
                <a:lnTo>
                  <a:pt x="2536000" y="1374051"/>
                </a:lnTo>
                <a:lnTo>
                  <a:pt x="0" y="13740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516859" y="7027063"/>
            <a:ext cx="434148" cy="3022553"/>
          </a:xfrm>
          <a:custGeom>
            <a:avLst/>
            <a:gdLst/>
            <a:ahLst/>
            <a:cxnLst/>
            <a:rect l="l" t="t" r="r" b="b"/>
            <a:pathLst>
              <a:path w="434148" h="3022553">
                <a:moveTo>
                  <a:pt x="0" y="0"/>
                </a:moveTo>
                <a:lnTo>
                  <a:pt x="434148" y="0"/>
                </a:lnTo>
                <a:lnTo>
                  <a:pt x="434148" y="3022553"/>
                </a:lnTo>
                <a:lnTo>
                  <a:pt x="0" y="30225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11473" y="235414"/>
            <a:ext cx="2397485" cy="2083633"/>
          </a:xfrm>
          <a:custGeom>
            <a:avLst/>
            <a:gdLst/>
            <a:ahLst/>
            <a:cxnLst/>
            <a:rect l="l" t="t" r="r" b="b"/>
            <a:pathLst>
              <a:path w="2397485" h="2083633">
                <a:moveTo>
                  <a:pt x="0" y="0"/>
                </a:moveTo>
                <a:lnTo>
                  <a:pt x="2397486" y="0"/>
                </a:lnTo>
                <a:lnTo>
                  <a:pt x="2397486" y="2083632"/>
                </a:lnTo>
                <a:lnTo>
                  <a:pt x="0" y="20836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727301" y="611454"/>
            <a:ext cx="2337320" cy="2299923"/>
          </a:xfrm>
          <a:custGeom>
            <a:avLst/>
            <a:gdLst/>
            <a:ahLst/>
            <a:cxnLst/>
            <a:rect l="l" t="t" r="r" b="b"/>
            <a:pathLst>
              <a:path w="2337320" h="2299923">
                <a:moveTo>
                  <a:pt x="0" y="0"/>
                </a:moveTo>
                <a:lnTo>
                  <a:pt x="2337320" y="0"/>
                </a:lnTo>
                <a:lnTo>
                  <a:pt x="2337320" y="2299922"/>
                </a:lnTo>
                <a:lnTo>
                  <a:pt x="0" y="22999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733933" y="1277230"/>
            <a:ext cx="2881917" cy="2316014"/>
          </a:xfrm>
          <a:custGeom>
            <a:avLst/>
            <a:gdLst/>
            <a:ahLst/>
            <a:cxnLst/>
            <a:rect l="l" t="t" r="r" b="b"/>
            <a:pathLst>
              <a:path w="2881917" h="2316014">
                <a:moveTo>
                  <a:pt x="0" y="0"/>
                </a:moveTo>
                <a:lnTo>
                  <a:pt x="2881917" y="0"/>
                </a:lnTo>
                <a:lnTo>
                  <a:pt x="2881917" y="2316014"/>
                </a:lnTo>
                <a:lnTo>
                  <a:pt x="0" y="23160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083369" y="4023113"/>
            <a:ext cx="4741156" cy="3206746"/>
          </a:xfrm>
          <a:custGeom>
            <a:avLst/>
            <a:gdLst/>
            <a:ahLst/>
            <a:cxnLst/>
            <a:rect l="l" t="t" r="r" b="b"/>
            <a:pathLst>
              <a:path w="4741156" h="3206746">
                <a:moveTo>
                  <a:pt x="0" y="0"/>
                </a:moveTo>
                <a:lnTo>
                  <a:pt x="4741156" y="0"/>
                </a:lnTo>
                <a:lnTo>
                  <a:pt x="4741156" y="3206746"/>
                </a:lnTo>
                <a:lnTo>
                  <a:pt x="0" y="32067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5400000">
            <a:off x="12871468" y="5419451"/>
            <a:ext cx="640741" cy="929075"/>
          </a:xfrm>
          <a:custGeom>
            <a:avLst/>
            <a:gdLst/>
            <a:ahLst/>
            <a:cxnLst/>
            <a:rect l="l" t="t" r="r" b="b"/>
            <a:pathLst>
              <a:path w="640741" h="929075">
                <a:moveTo>
                  <a:pt x="0" y="0"/>
                </a:moveTo>
                <a:lnTo>
                  <a:pt x="640741" y="0"/>
                </a:lnTo>
                <a:lnTo>
                  <a:pt x="640741" y="929075"/>
                </a:lnTo>
                <a:lnTo>
                  <a:pt x="0" y="9290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8824525" y="3478671"/>
            <a:ext cx="9242460" cy="5953709"/>
            <a:chOff x="0" y="0"/>
            <a:chExt cx="12323280" cy="7938278"/>
          </a:xfrm>
        </p:grpSpPr>
        <p:sp>
          <p:nvSpPr>
            <p:cNvPr id="12" name="TextBox 12"/>
            <p:cNvSpPr txBox="1"/>
            <p:nvPr/>
          </p:nvSpPr>
          <p:spPr>
            <a:xfrm>
              <a:off x="0" y="305435"/>
              <a:ext cx="12323280" cy="2574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620"/>
                </a:lnSpc>
              </a:pPr>
              <a:r>
                <a:rPr lang="en-US" sz="6350">
                  <a:solidFill>
                    <a:srgbClr val="03401A"/>
                  </a:solidFill>
                  <a:latin typeface="Gagalin"/>
                  <a:ea typeface="Gagalin"/>
                  <a:cs typeface="Gagalin"/>
                  <a:sym typeface="Gagalin"/>
                </a:rPr>
                <a:t>ОСНОВНАЯ ЦЕЛЬ  ЦИКЛОВОЙ КОМИССИИ №1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477191"/>
              <a:ext cx="12323280" cy="44551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54"/>
                </a:lnSpc>
              </a:pPr>
              <a:r>
                <a:rPr lang="en-US" sz="3824">
                  <a:solidFill>
                    <a:srgbClr val="000000"/>
                  </a:solidFill>
                  <a:latin typeface="Sensei"/>
                  <a:ea typeface="Sensei"/>
                  <a:cs typeface="Sensei"/>
                  <a:sym typeface="Sensei"/>
                </a:rPr>
                <a:t>способствовать формированию у учащихся фундаментальных знаний и навыков, необходимых для дальнейшего обучения и профессиональной деятельности.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5473" y="91720"/>
            <a:ext cx="2107353" cy="2073636"/>
          </a:xfrm>
          <a:custGeom>
            <a:avLst/>
            <a:gdLst/>
            <a:ahLst/>
            <a:cxnLst/>
            <a:rect l="l" t="t" r="r" b="b"/>
            <a:pathLst>
              <a:path w="2107353" h="2073636">
                <a:moveTo>
                  <a:pt x="0" y="0"/>
                </a:moveTo>
                <a:lnTo>
                  <a:pt x="2107354" y="0"/>
                </a:lnTo>
                <a:lnTo>
                  <a:pt x="2107354" y="2073636"/>
                </a:lnTo>
                <a:lnTo>
                  <a:pt x="0" y="20736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380909" y="8100949"/>
            <a:ext cx="2343959" cy="1883691"/>
          </a:xfrm>
          <a:custGeom>
            <a:avLst/>
            <a:gdLst/>
            <a:ahLst/>
            <a:cxnLst/>
            <a:rect l="l" t="t" r="r" b="b"/>
            <a:pathLst>
              <a:path w="2343959" h="1883691">
                <a:moveTo>
                  <a:pt x="0" y="0"/>
                </a:moveTo>
                <a:lnTo>
                  <a:pt x="2343959" y="0"/>
                </a:lnTo>
                <a:lnTo>
                  <a:pt x="2343959" y="1883691"/>
                </a:lnTo>
                <a:lnTo>
                  <a:pt x="0" y="1883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772336" y="398913"/>
            <a:ext cx="819182" cy="2815100"/>
          </a:xfrm>
          <a:custGeom>
            <a:avLst/>
            <a:gdLst/>
            <a:ahLst/>
            <a:cxnLst/>
            <a:rect l="l" t="t" r="r" b="b"/>
            <a:pathLst>
              <a:path w="819182" h="2815100">
                <a:moveTo>
                  <a:pt x="0" y="0"/>
                </a:moveTo>
                <a:lnTo>
                  <a:pt x="819182" y="0"/>
                </a:lnTo>
                <a:lnTo>
                  <a:pt x="819182" y="2815100"/>
                </a:lnTo>
                <a:lnTo>
                  <a:pt x="0" y="28151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02604" y="1965789"/>
            <a:ext cx="4980678" cy="3735508"/>
          </a:xfrm>
          <a:custGeom>
            <a:avLst/>
            <a:gdLst/>
            <a:ahLst/>
            <a:cxnLst/>
            <a:rect l="l" t="t" r="r" b="b"/>
            <a:pathLst>
              <a:path w="4980678" h="3735508">
                <a:moveTo>
                  <a:pt x="0" y="0"/>
                </a:moveTo>
                <a:lnTo>
                  <a:pt x="4980678" y="0"/>
                </a:lnTo>
                <a:lnTo>
                  <a:pt x="4980678" y="3735508"/>
                </a:lnTo>
                <a:lnTo>
                  <a:pt x="0" y="37355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805023" y="1573204"/>
            <a:ext cx="5504125" cy="4128094"/>
          </a:xfrm>
          <a:custGeom>
            <a:avLst/>
            <a:gdLst/>
            <a:ahLst/>
            <a:cxnLst/>
            <a:rect l="l" t="t" r="r" b="b"/>
            <a:pathLst>
              <a:path w="5504125" h="4128094">
                <a:moveTo>
                  <a:pt x="0" y="0"/>
                </a:moveTo>
                <a:lnTo>
                  <a:pt x="5504125" y="0"/>
                </a:lnTo>
                <a:lnTo>
                  <a:pt x="5504125" y="4128093"/>
                </a:lnTo>
                <a:lnTo>
                  <a:pt x="0" y="41280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212460" y="2074050"/>
            <a:ext cx="4778588" cy="3583941"/>
          </a:xfrm>
          <a:custGeom>
            <a:avLst/>
            <a:gdLst/>
            <a:ahLst/>
            <a:cxnLst/>
            <a:rect l="l" t="t" r="r" b="b"/>
            <a:pathLst>
              <a:path w="4778588" h="3583941">
                <a:moveTo>
                  <a:pt x="0" y="0"/>
                </a:moveTo>
                <a:lnTo>
                  <a:pt x="4778588" y="0"/>
                </a:lnTo>
                <a:lnTo>
                  <a:pt x="4778588" y="3583941"/>
                </a:lnTo>
                <a:lnTo>
                  <a:pt x="0" y="35839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99737" y="5447621"/>
            <a:ext cx="4947822" cy="4232666"/>
          </a:xfrm>
          <a:custGeom>
            <a:avLst/>
            <a:gdLst/>
            <a:ahLst/>
            <a:cxnLst/>
            <a:rect l="l" t="t" r="r" b="b"/>
            <a:pathLst>
              <a:path w="4947822" h="4232666">
                <a:moveTo>
                  <a:pt x="0" y="0"/>
                </a:moveTo>
                <a:lnTo>
                  <a:pt x="4947822" y="0"/>
                </a:lnTo>
                <a:lnTo>
                  <a:pt x="4947822" y="4232667"/>
                </a:lnTo>
                <a:lnTo>
                  <a:pt x="0" y="42326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0519" r="-3542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839004" y="5701297"/>
            <a:ext cx="5330683" cy="4283342"/>
          </a:xfrm>
          <a:custGeom>
            <a:avLst/>
            <a:gdLst/>
            <a:ahLst/>
            <a:cxnLst/>
            <a:rect l="l" t="t" r="r" b="b"/>
            <a:pathLst>
              <a:path w="5330683" h="4283342">
                <a:moveTo>
                  <a:pt x="0" y="0"/>
                </a:moveTo>
                <a:lnTo>
                  <a:pt x="5330682" y="0"/>
                </a:lnTo>
                <a:lnTo>
                  <a:pt x="5330682" y="4283343"/>
                </a:lnTo>
                <a:lnTo>
                  <a:pt x="0" y="428334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7136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1314489" y="5701297"/>
            <a:ext cx="7334631" cy="8229600"/>
          </a:xfrm>
          <a:custGeom>
            <a:avLst/>
            <a:gdLst/>
            <a:ahLst/>
            <a:cxnLst/>
            <a:rect l="l" t="t" r="r" b="b"/>
            <a:pathLst>
              <a:path w="7334631" h="8229600">
                <a:moveTo>
                  <a:pt x="0" y="0"/>
                </a:moveTo>
                <a:lnTo>
                  <a:pt x="7334631" y="0"/>
                </a:lnTo>
                <a:lnTo>
                  <a:pt x="733463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225545" y="176342"/>
            <a:ext cx="10155364" cy="2289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4"/>
              </a:lnSpc>
            </a:pPr>
            <a:r>
              <a:rPr lang="en-US" sz="3762">
                <a:solidFill>
                  <a:srgbClr val="03401A"/>
                </a:solidFill>
                <a:latin typeface="Gagalin"/>
                <a:ea typeface="Gagalin"/>
                <a:cs typeface="Gagalin"/>
                <a:sym typeface="Gagalin"/>
              </a:rPr>
              <a:t>Ученик — это не сосуд, который надо наполнить, а факел, который надо зажечь.</a:t>
            </a:r>
          </a:p>
          <a:p>
            <a:pPr algn="ctr">
              <a:lnSpc>
                <a:spcPts val="4514"/>
              </a:lnSpc>
            </a:pPr>
            <a:endParaRPr lang="en-US" sz="3762">
              <a:solidFill>
                <a:srgbClr val="03401A"/>
              </a:solidFill>
              <a:latin typeface="Gagalin"/>
              <a:ea typeface="Gagalin"/>
              <a:cs typeface="Gagalin"/>
              <a:sym typeface="Gagalin"/>
            </a:endParaRPr>
          </a:p>
          <a:p>
            <a:pPr algn="ctr">
              <a:lnSpc>
                <a:spcPts val="4514"/>
              </a:lnSpc>
            </a:pPr>
            <a:endParaRPr lang="en-US" sz="3762">
              <a:solidFill>
                <a:srgbClr val="03401A"/>
              </a:solidFill>
              <a:latin typeface="Gagalin"/>
              <a:ea typeface="Gagalin"/>
              <a:cs typeface="Gagalin"/>
              <a:sym typeface="Gagali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0" y="6175092"/>
            <a:ext cx="4705654" cy="3079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5"/>
              </a:lnSpc>
              <a:spcBef>
                <a:spcPct val="0"/>
              </a:spcBef>
            </a:pPr>
            <a:r>
              <a:rPr lang="en-US" sz="2496">
                <a:solidFill>
                  <a:srgbClr val="202020"/>
                </a:solidFill>
                <a:latin typeface="Adigiana"/>
                <a:ea typeface="Adigiana"/>
                <a:cs typeface="Adigiana"/>
                <a:sym typeface="Adigiana"/>
              </a:rPr>
              <a:t>Мы стремимся не только передавать знания, но и создавать условия для воспитания в учащихся уважения к труду, понимание того, что лишь практическое применение знаний приносит истинную пользу и достоинство.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5473" y="91720"/>
            <a:ext cx="2107353" cy="2073636"/>
          </a:xfrm>
          <a:custGeom>
            <a:avLst/>
            <a:gdLst/>
            <a:ahLst/>
            <a:cxnLst/>
            <a:rect l="l" t="t" r="r" b="b"/>
            <a:pathLst>
              <a:path w="2107353" h="2073636">
                <a:moveTo>
                  <a:pt x="0" y="0"/>
                </a:moveTo>
                <a:lnTo>
                  <a:pt x="2107354" y="0"/>
                </a:lnTo>
                <a:lnTo>
                  <a:pt x="2107354" y="2073636"/>
                </a:lnTo>
                <a:lnTo>
                  <a:pt x="0" y="20736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380909" y="8100949"/>
            <a:ext cx="2343959" cy="1883691"/>
          </a:xfrm>
          <a:custGeom>
            <a:avLst/>
            <a:gdLst/>
            <a:ahLst/>
            <a:cxnLst/>
            <a:rect l="l" t="t" r="r" b="b"/>
            <a:pathLst>
              <a:path w="2343959" h="1883691">
                <a:moveTo>
                  <a:pt x="0" y="0"/>
                </a:moveTo>
                <a:lnTo>
                  <a:pt x="2343959" y="0"/>
                </a:lnTo>
                <a:lnTo>
                  <a:pt x="2343959" y="1883691"/>
                </a:lnTo>
                <a:lnTo>
                  <a:pt x="0" y="1883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585396" y="1755040"/>
            <a:ext cx="7334631" cy="8229600"/>
          </a:xfrm>
          <a:custGeom>
            <a:avLst/>
            <a:gdLst/>
            <a:ahLst/>
            <a:cxnLst/>
            <a:rect l="l" t="t" r="r" b="b"/>
            <a:pathLst>
              <a:path w="7334631" h="8229600">
                <a:moveTo>
                  <a:pt x="0" y="0"/>
                </a:moveTo>
                <a:lnTo>
                  <a:pt x="7334631" y="0"/>
                </a:lnTo>
                <a:lnTo>
                  <a:pt x="733463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45473" y="2431672"/>
            <a:ext cx="4065958" cy="3255557"/>
          </a:xfrm>
          <a:custGeom>
            <a:avLst/>
            <a:gdLst/>
            <a:ahLst/>
            <a:cxnLst/>
            <a:rect l="l" t="t" r="r" b="b"/>
            <a:pathLst>
              <a:path w="4065958" h="3255557">
                <a:moveTo>
                  <a:pt x="0" y="0"/>
                </a:moveTo>
                <a:lnTo>
                  <a:pt x="4065958" y="0"/>
                </a:lnTo>
                <a:lnTo>
                  <a:pt x="4065958" y="3255556"/>
                </a:lnTo>
                <a:lnTo>
                  <a:pt x="0" y="32555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7259" t="-9836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84089" y="6449589"/>
            <a:ext cx="4403626" cy="3302720"/>
          </a:xfrm>
          <a:custGeom>
            <a:avLst/>
            <a:gdLst/>
            <a:ahLst/>
            <a:cxnLst/>
            <a:rect l="l" t="t" r="r" b="b"/>
            <a:pathLst>
              <a:path w="4403626" h="3302720">
                <a:moveTo>
                  <a:pt x="0" y="0"/>
                </a:moveTo>
                <a:lnTo>
                  <a:pt x="4403626" y="0"/>
                </a:lnTo>
                <a:lnTo>
                  <a:pt x="4403626" y="3302720"/>
                </a:lnTo>
                <a:lnTo>
                  <a:pt x="0" y="33027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008169" y="5809262"/>
            <a:ext cx="3437529" cy="4583373"/>
          </a:xfrm>
          <a:custGeom>
            <a:avLst/>
            <a:gdLst/>
            <a:ahLst/>
            <a:cxnLst/>
            <a:rect l="l" t="t" r="r" b="b"/>
            <a:pathLst>
              <a:path w="3437529" h="4583373">
                <a:moveTo>
                  <a:pt x="0" y="0"/>
                </a:moveTo>
                <a:lnTo>
                  <a:pt x="3437530" y="0"/>
                </a:lnTo>
                <a:lnTo>
                  <a:pt x="3437530" y="4583373"/>
                </a:lnTo>
                <a:lnTo>
                  <a:pt x="0" y="45833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513650" y="3048394"/>
            <a:ext cx="2512469" cy="3349959"/>
          </a:xfrm>
          <a:custGeom>
            <a:avLst/>
            <a:gdLst/>
            <a:ahLst/>
            <a:cxnLst/>
            <a:rect l="l" t="t" r="r" b="b"/>
            <a:pathLst>
              <a:path w="2512469" h="3349959">
                <a:moveTo>
                  <a:pt x="0" y="0"/>
                </a:moveTo>
                <a:lnTo>
                  <a:pt x="2512469" y="0"/>
                </a:lnTo>
                <a:lnTo>
                  <a:pt x="2512469" y="3349959"/>
                </a:lnTo>
                <a:lnTo>
                  <a:pt x="0" y="33499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644479" y="600075"/>
            <a:ext cx="15491516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4"/>
              </a:lnSpc>
            </a:pPr>
            <a:r>
              <a:rPr lang="en-US" sz="5553">
                <a:solidFill>
                  <a:srgbClr val="03401A"/>
                </a:solidFill>
                <a:latin typeface="Gagalin"/>
                <a:ea typeface="Gagalin"/>
                <a:cs typeface="Gagalin"/>
                <a:sym typeface="Gagalin"/>
              </a:rPr>
              <a:t>Инновации в образовании - ключ к будущему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060639" y="2317372"/>
            <a:ext cx="6384146" cy="2406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2"/>
              </a:lnSpc>
              <a:spcBef>
                <a:spcPct val="0"/>
              </a:spcBef>
            </a:pPr>
            <a:r>
              <a:rPr lang="en-US" sz="3387">
                <a:solidFill>
                  <a:srgbClr val="202020"/>
                </a:solidFill>
                <a:latin typeface="Adigiana"/>
                <a:ea typeface="Adigiana"/>
                <a:cs typeface="Adigiana"/>
                <a:sym typeface="Adigiana"/>
              </a:rPr>
              <a:t>На учебных занятиях мы используем инновационные технологии, стремясь создать максимально эффективную и вовлекающую среду для обучения.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23955" y="2144614"/>
            <a:ext cx="3125576" cy="93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7"/>
              </a:lnSpc>
              <a:spcBef>
                <a:spcPct val="0"/>
              </a:spcBef>
            </a:pPr>
            <a:r>
              <a:rPr lang="en-US" sz="269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Искусственный интеллект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955320" y="7394027"/>
            <a:ext cx="3085244" cy="1366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Методика взаимного обучения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801395" y="8995169"/>
            <a:ext cx="3085244" cy="904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Игровое обучение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69884" y="1686944"/>
            <a:ext cx="3125576" cy="457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7"/>
              </a:lnSpc>
              <a:spcBef>
                <a:spcPct val="0"/>
              </a:spcBef>
            </a:pPr>
            <a:r>
              <a:rPr lang="en-US" sz="269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Чек-листы</a:t>
            </a:r>
          </a:p>
        </p:txBody>
      </p:sp>
      <p:sp>
        <p:nvSpPr>
          <p:cNvPr id="15" name="AutoShape 15"/>
          <p:cNvSpPr/>
          <p:nvPr/>
        </p:nvSpPr>
        <p:spPr>
          <a:xfrm flipH="1">
            <a:off x="4086550" y="3208751"/>
            <a:ext cx="1470485" cy="118852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6" name="AutoShape 16"/>
          <p:cNvSpPr/>
          <p:nvPr/>
        </p:nvSpPr>
        <p:spPr>
          <a:xfrm flipH="1" flipV="1">
            <a:off x="4619796" y="7666517"/>
            <a:ext cx="1874479" cy="24746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7" name="AutoShape 17"/>
          <p:cNvSpPr/>
          <p:nvPr/>
        </p:nvSpPr>
        <p:spPr>
          <a:xfrm flipH="1">
            <a:off x="9326105" y="2185041"/>
            <a:ext cx="995287" cy="86335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8" name="AutoShape 18"/>
          <p:cNvSpPr/>
          <p:nvPr/>
        </p:nvSpPr>
        <p:spPr>
          <a:xfrm flipH="1" flipV="1">
            <a:off x="13185663" y="8110065"/>
            <a:ext cx="1158355" cy="93272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3005" y="1631106"/>
            <a:ext cx="7334631" cy="8229600"/>
          </a:xfrm>
          <a:custGeom>
            <a:avLst/>
            <a:gdLst/>
            <a:ahLst/>
            <a:cxnLst/>
            <a:rect l="l" t="t" r="r" b="b"/>
            <a:pathLst>
              <a:path w="7334631" h="8229600">
                <a:moveTo>
                  <a:pt x="0" y="0"/>
                </a:moveTo>
                <a:lnTo>
                  <a:pt x="7334631" y="0"/>
                </a:lnTo>
                <a:lnTo>
                  <a:pt x="733463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45473" y="91720"/>
            <a:ext cx="2107353" cy="2073636"/>
          </a:xfrm>
          <a:custGeom>
            <a:avLst/>
            <a:gdLst/>
            <a:ahLst/>
            <a:cxnLst/>
            <a:rect l="l" t="t" r="r" b="b"/>
            <a:pathLst>
              <a:path w="2107353" h="2073636">
                <a:moveTo>
                  <a:pt x="0" y="0"/>
                </a:moveTo>
                <a:lnTo>
                  <a:pt x="2107354" y="0"/>
                </a:lnTo>
                <a:lnTo>
                  <a:pt x="2107354" y="2073636"/>
                </a:lnTo>
                <a:lnTo>
                  <a:pt x="0" y="2073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216914" y="1367304"/>
            <a:ext cx="7334631" cy="8229600"/>
          </a:xfrm>
          <a:custGeom>
            <a:avLst/>
            <a:gdLst/>
            <a:ahLst/>
            <a:cxnLst/>
            <a:rect l="l" t="t" r="r" b="b"/>
            <a:pathLst>
              <a:path w="7334631" h="8229600">
                <a:moveTo>
                  <a:pt x="0" y="0"/>
                </a:moveTo>
                <a:lnTo>
                  <a:pt x="7334631" y="0"/>
                </a:lnTo>
                <a:lnTo>
                  <a:pt x="733463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 flipH="1">
            <a:off x="4890645" y="2368429"/>
            <a:ext cx="1615576" cy="140785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6" name="AutoShape 6"/>
          <p:cNvSpPr/>
          <p:nvPr/>
        </p:nvSpPr>
        <p:spPr>
          <a:xfrm flipH="1" flipV="1">
            <a:off x="15525447" y="4136217"/>
            <a:ext cx="1155810" cy="89928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7" name="AutoShape 7"/>
          <p:cNvSpPr/>
          <p:nvPr/>
        </p:nvSpPr>
        <p:spPr>
          <a:xfrm flipH="1" flipV="1">
            <a:off x="14532693" y="8419521"/>
            <a:ext cx="1421872" cy="51651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8" name="Freeform 8"/>
          <p:cNvSpPr/>
          <p:nvPr/>
        </p:nvSpPr>
        <p:spPr>
          <a:xfrm>
            <a:off x="459228" y="2194256"/>
            <a:ext cx="4331380" cy="3243121"/>
          </a:xfrm>
          <a:custGeom>
            <a:avLst/>
            <a:gdLst/>
            <a:ahLst/>
            <a:cxnLst/>
            <a:rect l="l" t="t" r="r" b="b"/>
            <a:pathLst>
              <a:path w="4331380" h="3243121">
                <a:moveTo>
                  <a:pt x="0" y="0"/>
                </a:moveTo>
                <a:lnTo>
                  <a:pt x="4331379" y="0"/>
                </a:lnTo>
                <a:lnTo>
                  <a:pt x="4331379" y="3243120"/>
                </a:lnTo>
                <a:lnTo>
                  <a:pt x="0" y="32431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390237" y="6650476"/>
            <a:ext cx="4354563" cy="3265922"/>
          </a:xfrm>
          <a:custGeom>
            <a:avLst/>
            <a:gdLst/>
            <a:ahLst/>
            <a:cxnLst/>
            <a:rect l="l" t="t" r="r" b="b"/>
            <a:pathLst>
              <a:path w="4354563" h="3265922">
                <a:moveTo>
                  <a:pt x="0" y="0"/>
                </a:moveTo>
                <a:lnTo>
                  <a:pt x="4354563" y="0"/>
                </a:lnTo>
                <a:lnTo>
                  <a:pt x="4354563" y="3265922"/>
                </a:lnTo>
                <a:lnTo>
                  <a:pt x="0" y="32659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216914" y="1716381"/>
            <a:ext cx="4354563" cy="3265922"/>
          </a:xfrm>
          <a:custGeom>
            <a:avLst/>
            <a:gdLst/>
            <a:ahLst/>
            <a:cxnLst/>
            <a:rect l="l" t="t" r="r" b="b"/>
            <a:pathLst>
              <a:path w="4354563" h="3265922">
                <a:moveTo>
                  <a:pt x="0" y="0"/>
                </a:moveTo>
                <a:lnTo>
                  <a:pt x="4354563" y="0"/>
                </a:lnTo>
                <a:lnTo>
                  <a:pt x="4354563" y="3265922"/>
                </a:lnTo>
                <a:lnTo>
                  <a:pt x="0" y="32659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60983" y="5745906"/>
            <a:ext cx="3127869" cy="4170492"/>
          </a:xfrm>
          <a:custGeom>
            <a:avLst/>
            <a:gdLst/>
            <a:ahLst/>
            <a:cxnLst/>
            <a:rect l="l" t="t" r="r" b="b"/>
            <a:pathLst>
              <a:path w="3127869" h="4170492">
                <a:moveTo>
                  <a:pt x="0" y="0"/>
                </a:moveTo>
                <a:lnTo>
                  <a:pt x="3127869" y="0"/>
                </a:lnTo>
                <a:lnTo>
                  <a:pt x="3127869" y="4170492"/>
                </a:lnTo>
                <a:lnTo>
                  <a:pt x="0" y="41704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188852" y="9104679"/>
            <a:ext cx="3125576" cy="93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7"/>
              </a:lnSpc>
              <a:spcBef>
                <a:spcPct val="0"/>
              </a:spcBef>
            </a:pPr>
            <a:r>
              <a:rPr lang="en-US" sz="269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Дзень роднай мовы</a:t>
            </a:r>
          </a:p>
        </p:txBody>
      </p:sp>
      <p:sp>
        <p:nvSpPr>
          <p:cNvPr id="13" name="AutoShape 13"/>
          <p:cNvSpPr/>
          <p:nvPr/>
        </p:nvSpPr>
        <p:spPr>
          <a:xfrm flipH="1" flipV="1">
            <a:off x="3990860" y="8542278"/>
            <a:ext cx="1155098" cy="63381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4" name="Freeform 14"/>
          <p:cNvSpPr/>
          <p:nvPr/>
        </p:nvSpPr>
        <p:spPr>
          <a:xfrm>
            <a:off x="6194429" y="4295481"/>
            <a:ext cx="3519533" cy="4392553"/>
          </a:xfrm>
          <a:custGeom>
            <a:avLst/>
            <a:gdLst/>
            <a:ahLst/>
            <a:cxnLst/>
            <a:rect l="l" t="t" r="r" b="b"/>
            <a:pathLst>
              <a:path w="3519533" h="4392553">
                <a:moveTo>
                  <a:pt x="0" y="0"/>
                </a:moveTo>
                <a:lnTo>
                  <a:pt x="3519533" y="0"/>
                </a:lnTo>
                <a:lnTo>
                  <a:pt x="3519533" y="4392553"/>
                </a:lnTo>
                <a:lnTo>
                  <a:pt x="0" y="43925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AutoShape 15"/>
          <p:cNvSpPr/>
          <p:nvPr/>
        </p:nvSpPr>
        <p:spPr>
          <a:xfrm flipH="1">
            <a:off x="8241900" y="3831579"/>
            <a:ext cx="1090209" cy="73987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6" name="Freeform 16"/>
          <p:cNvSpPr/>
          <p:nvPr/>
        </p:nvSpPr>
        <p:spPr>
          <a:xfrm>
            <a:off x="6901150" y="2963950"/>
            <a:ext cx="1496226" cy="1485698"/>
          </a:xfrm>
          <a:custGeom>
            <a:avLst/>
            <a:gdLst/>
            <a:ahLst/>
            <a:cxnLst/>
            <a:rect l="l" t="t" r="r" b="b"/>
            <a:pathLst>
              <a:path w="1496226" h="1485698">
                <a:moveTo>
                  <a:pt x="0" y="0"/>
                </a:moveTo>
                <a:lnTo>
                  <a:pt x="1496226" y="0"/>
                </a:lnTo>
                <a:lnTo>
                  <a:pt x="1496226" y="1485698"/>
                </a:lnTo>
                <a:lnTo>
                  <a:pt x="0" y="14856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2752" t="-24036" r="-13694" b="-28927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3224357" y="4871484"/>
            <a:ext cx="1520443" cy="1493495"/>
          </a:xfrm>
          <a:custGeom>
            <a:avLst/>
            <a:gdLst/>
            <a:ahLst/>
            <a:cxnLst/>
            <a:rect l="l" t="t" r="r" b="b"/>
            <a:pathLst>
              <a:path w="1520443" h="1493495">
                <a:moveTo>
                  <a:pt x="0" y="0"/>
                </a:moveTo>
                <a:lnTo>
                  <a:pt x="1520443" y="0"/>
                </a:lnTo>
                <a:lnTo>
                  <a:pt x="1520443" y="1493495"/>
                </a:lnTo>
                <a:lnTo>
                  <a:pt x="0" y="149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2539" t="-21111" r="-11798" b="-30938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491583" y="1563829"/>
            <a:ext cx="1260057" cy="1313909"/>
          </a:xfrm>
          <a:custGeom>
            <a:avLst/>
            <a:gdLst/>
            <a:ahLst/>
            <a:cxnLst/>
            <a:rect l="l" t="t" r="r" b="b"/>
            <a:pathLst>
              <a:path w="1260057" h="1313909">
                <a:moveTo>
                  <a:pt x="0" y="0"/>
                </a:moveTo>
                <a:lnTo>
                  <a:pt x="1260057" y="0"/>
                </a:lnTo>
                <a:lnTo>
                  <a:pt x="1260057" y="1313909"/>
                </a:lnTo>
                <a:lnTo>
                  <a:pt x="0" y="131390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5818" t="-21423" r="-18122" b="-32873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7122932" y="8936039"/>
            <a:ext cx="1260147" cy="1229930"/>
          </a:xfrm>
          <a:custGeom>
            <a:avLst/>
            <a:gdLst/>
            <a:ahLst/>
            <a:cxnLst/>
            <a:rect l="l" t="t" r="r" b="b"/>
            <a:pathLst>
              <a:path w="1260147" h="1229930">
                <a:moveTo>
                  <a:pt x="0" y="0"/>
                </a:moveTo>
                <a:lnTo>
                  <a:pt x="1260146" y="0"/>
                </a:lnTo>
                <a:lnTo>
                  <a:pt x="1260146" y="1229930"/>
                </a:lnTo>
                <a:lnTo>
                  <a:pt x="0" y="122993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2752" t="-24327" r="-13694" b="-31292"/>
            </a:stretch>
          </a:blipFill>
        </p:spPr>
      </p:sp>
      <p:sp>
        <p:nvSpPr>
          <p:cNvPr id="20" name="TextBox 20"/>
          <p:cNvSpPr txBox="1"/>
          <p:nvPr/>
        </p:nvSpPr>
        <p:spPr>
          <a:xfrm rot="-285038">
            <a:off x="15069383" y="9014783"/>
            <a:ext cx="3085244" cy="904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мире математики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884229" y="5236732"/>
            <a:ext cx="3085244" cy="443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Последний герой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352827" y="481479"/>
            <a:ext cx="15491516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4"/>
              </a:lnSpc>
            </a:pPr>
            <a:r>
              <a:rPr lang="en-US" sz="5553">
                <a:solidFill>
                  <a:srgbClr val="03401A"/>
                </a:solidFill>
                <a:latin typeface="Gagalin"/>
                <a:ea typeface="Gagalin"/>
                <a:cs typeface="Gagalin"/>
                <a:sym typeface="Gagalin"/>
              </a:rPr>
              <a:t>участие во внеклассных мероприятиях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580310" y="1516204"/>
            <a:ext cx="3085244" cy="904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Литературное кафе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131669" y="2911146"/>
            <a:ext cx="3085244" cy="904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Химические гонки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98809" y="1644925"/>
            <a:ext cx="7334631" cy="8229600"/>
          </a:xfrm>
          <a:custGeom>
            <a:avLst/>
            <a:gdLst/>
            <a:ahLst/>
            <a:cxnLst/>
            <a:rect l="l" t="t" r="r" b="b"/>
            <a:pathLst>
              <a:path w="7334631" h="8229600">
                <a:moveTo>
                  <a:pt x="0" y="0"/>
                </a:moveTo>
                <a:lnTo>
                  <a:pt x="7334631" y="0"/>
                </a:lnTo>
                <a:lnTo>
                  <a:pt x="733463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45473" y="91720"/>
            <a:ext cx="2107353" cy="2073636"/>
          </a:xfrm>
          <a:custGeom>
            <a:avLst/>
            <a:gdLst/>
            <a:ahLst/>
            <a:cxnLst/>
            <a:rect l="l" t="t" r="r" b="b"/>
            <a:pathLst>
              <a:path w="2107353" h="2073636">
                <a:moveTo>
                  <a:pt x="0" y="0"/>
                </a:moveTo>
                <a:lnTo>
                  <a:pt x="2107354" y="0"/>
                </a:lnTo>
                <a:lnTo>
                  <a:pt x="2107354" y="2073636"/>
                </a:lnTo>
                <a:lnTo>
                  <a:pt x="0" y="2073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216914" y="1367304"/>
            <a:ext cx="7334631" cy="8229600"/>
          </a:xfrm>
          <a:custGeom>
            <a:avLst/>
            <a:gdLst/>
            <a:ahLst/>
            <a:cxnLst/>
            <a:rect l="l" t="t" r="r" b="b"/>
            <a:pathLst>
              <a:path w="7334631" h="8229600">
                <a:moveTo>
                  <a:pt x="0" y="0"/>
                </a:moveTo>
                <a:lnTo>
                  <a:pt x="7334631" y="0"/>
                </a:lnTo>
                <a:lnTo>
                  <a:pt x="733463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416432">
            <a:off x="646957" y="2585964"/>
            <a:ext cx="3411740" cy="3411740"/>
          </a:xfrm>
          <a:custGeom>
            <a:avLst/>
            <a:gdLst/>
            <a:ahLst/>
            <a:cxnLst/>
            <a:rect l="l" t="t" r="r" b="b"/>
            <a:pathLst>
              <a:path w="3411740" h="3411740">
                <a:moveTo>
                  <a:pt x="0" y="0"/>
                </a:moveTo>
                <a:lnTo>
                  <a:pt x="3411740" y="0"/>
                </a:lnTo>
                <a:lnTo>
                  <a:pt x="3411740" y="3411740"/>
                </a:lnTo>
                <a:lnTo>
                  <a:pt x="0" y="34117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4679" b="-62122"/>
            </a:stretch>
          </a:blipFill>
        </p:spPr>
      </p:sp>
      <p:sp>
        <p:nvSpPr>
          <p:cNvPr id="6" name="Freeform 6"/>
          <p:cNvSpPr/>
          <p:nvPr/>
        </p:nvSpPr>
        <p:spPr>
          <a:xfrm rot="507015">
            <a:off x="4803297" y="3708190"/>
            <a:ext cx="3547828" cy="3547828"/>
          </a:xfrm>
          <a:custGeom>
            <a:avLst/>
            <a:gdLst/>
            <a:ahLst/>
            <a:cxnLst/>
            <a:rect l="l" t="t" r="r" b="b"/>
            <a:pathLst>
              <a:path w="3547828" h="3547828">
                <a:moveTo>
                  <a:pt x="0" y="0"/>
                </a:moveTo>
                <a:lnTo>
                  <a:pt x="3547829" y="0"/>
                </a:lnTo>
                <a:lnTo>
                  <a:pt x="3547829" y="3547828"/>
                </a:lnTo>
                <a:lnTo>
                  <a:pt x="0" y="35478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7977" b="-68604"/>
            </a:stretch>
          </a:blipFill>
        </p:spPr>
      </p:sp>
      <p:sp>
        <p:nvSpPr>
          <p:cNvPr id="7" name="Freeform 7"/>
          <p:cNvSpPr/>
          <p:nvPr/>
        </p:nvSpPr>
        <p:spPr>
          <a:xfrm rot="-671122">
            <a:off x="13126221" y="2673487"/>
            <a:ext cx="3213453" cy="3213453"/>
          </a:xfrm>
          <a:custGeom>
            <a:avLst/>
            <a:gdLst/>
            <a:ahLst/>
            <a:cxnLst/>
            <a:rect l="l" t="t" r="r" b="b"/>
            <a:pathLst>
              <a:path w="3213453" h="3213453">
                <a:moveTo>
                  <a:pt x="0" y="0"/>
                </a:moveTo>
                <a:lnTo>
                  <a:pt x="3213453" y="0"/>
                </a:lnTo>
                <a:lnTo>
                  <a:pt x="3213453" y="3213453"/>
                </a:lnTo>
                <a:lnTo>
                  <a:pt x="0" y="32134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2653" b="-63928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078819" y="4515229"/>
            <a:ext cx="4179538" cy="5572717"/>
          </a:xfrm>
          <a:custGeom>
            <a:avLst/>
            <a:gdLst/>
            <a:ahLst/>
            <a:cxnLst/>
            <a:rect l="l" t="t" r="r" b="b"/>
            <a:pathLst>
              <a:path w="4179538" h="5572717">
                <a:moveTo>
                  <a:pt x="0" y="0"/>
                </a:moveTo>
                <a:lnTo>
                  <a:pt x="4179538" y="0"/>
                </a:lnTo>
                <a:lnTo>
                  <a:pt x="4179538" y="5572717"/>
                </a:lnTo>
                <a:lnTo>
                  <a:pt x="0" y="55727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45473" y="6419939"/>
            <a:ext cx="4890675" cy="3668006"/>
          </a:xfrm>
          <a:custGeom>
            <a:avLst/>
            <a:gdLst/>
            <a:ahLst/>
            <a:cxnLst/>
            <a:rect l="l" t="t" r="r" b="b"/>
            <a:pathLst>
              <a:path w="4890675" h="3668006">
                <a:moveTo>
                  <a:pt x="0" y="0"/>
                </a:moveTo>
                <a:lnTo>
                  <a:pt x="4890675" y="0"/>
                </a:lnTo>
                <a:lnTo>
                  <a:pt x="4890675" y="3668007"/>
                </a:lnTo>
                <a:lnTo>
                  <a:pt x="0" y="36680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167588" y="5884812"/>
            <a:ext cx="5990609" cy="4492957"/>
          </a:xfrm>
          <a:custGeom>
            <a:avLst/>
            <a:gdLst/>
            <a:ahLst/>
            <a:cxnLst/>
            <a:rect l="l" t="t" r="r" b="b"/>
            <a:pathLst>
              <a:path w="5990609" h="4492957">
                <a:moveTo>
                  <a:pt x="0" y="0"/>
                </a:moveTo>
                <a:lnTo>
                  <a:pt x="5990609" y="0"/>
                </a:lnTo>
                <a:lnTo>
                  <a:pt x="5990609" y="4492957"/>
                </a:lnTo>
                <a:lnTo>
                  <a:pt x="0" y="44929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323796" y="44906"/>
            <a:ext cx="1964204" cy="4246928"/>
          </a:xfrm>
          <a:custGeom>
            <a:avLst/>
            <a:gdLst/>
            <a:ahLst/>
            <a:cxnLst/>
            <a:rect l="l" t="t" r="r" b="b"/>
            <a:pathLst>
              <a:path w="1964204" h="4246928">
                <a:moveTo>
                  <a:pt x="0" y="0"/>
                </a:moveTo>
                <a:lnTo>
                  <a:pt x="1964204" y="0"/>
                </a:lnTo>
                <a:lnTo>
                  <a:pt x="1964204" y="4246928"/>
                </a:lnTo>
                <a:lnTo>
                  <a:pt x="0" y="42469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350083" y="149306"/>
            <a:ext cx="8889369" cy="2435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6"/>
              </a:lnSpc>
            </a:pPr>
            <a:r>
              <a:rPr lang="en-US" sz="5380">
                <a:solidFill>
                  <a:srgbClr val="03401A"/>
                </a:solidFill>
                <a:latin typeface="Gagalin"/>
                <a:ea typeface="Gagalin"/>
                <a:cs typeface="Gagalin"/>
                <a:sym typeface="Gagalin"/>
              </a:rPr>
              <a:t>Мы всегда вдохновляем учащихся на участие в конкурсах и олимпиадах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3005" y="1631106"/>
            <a:ext cx="7334631" cy="8229600"/>
          </a:xfrm>
          <a:custGeom>
            <a:avLst/>
            <a:gdLst/>
            <a:ahLst/>
            <a:cxnLst/>
            <a:rect l="l" t="t" r="r" b="b"/>
            <a:pathLst>
              <a:path w="7334631" h="8229600">
                <a:moveTo>
                  <a:pt x="0" y="0"/>
                </a:moveTo>
                <a:lnTo>
                  <a:pt x="7334631" y="0"/>
                </a:lnTo>
                <a:lnTo>
                  <a:pt x="733463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45473" y="91720"/>
            <a:ext cx="2107353" cy="2073636"/>
          </a:xfrm>
          <a:custGeom>
            <a:avLst/>
            <a:gdLst/>
            <a:ahLst/>
            <a:cxnLst/>
            <a:rect l="l" t="t" r="r" b="b"/>
            <a:pathLst>
              <a:path w="2107353" h="2073636">
                <a:moveTo>
                  <a:pt x="0" y="0"/>
                </a:moveTo>
                <a:lnTo>
                  <a:pt x="2107354" y="0"/>
                </a:lnTo>
                <a:lnTo>
                  <a:pt x="2107354" y="2073636"/>
                </a:lnTo>
                <a:lnTo>
                  <a:pt x="0" y="2073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216914" y="1291216"/>
            <a:ext cx="7334631" cy="8229600"/>
          </a:xfrm>
          <a:custGeom>
            <a:avLst/>
            <a:gdLst/>
            <a:ahLst/>
            <a:cxnLst/>
            <a:rect l="l" t="t" r="r" b="b"/>
            <a:pathLst>
              <a:path w="7334631" h="8229600">
                <a:moveTo>
                  <a:pt x="0" y="0"/>
                </a:moveTo>
                <a:lnTo>
                  <a:pt x="7334631" y="0"/>
                </a:lnTo>
                <a:lnTo>
                  <a:pt x="733463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509583" y="1778998"/>
            <a:ext cx="6082059" cy="5097872"/>
          </a:xfrm>
          <a:custGeom>
            <a:avLst/>
            <a:gdLst/>
            <a:ahLst/>
            <a:cxnLst/>
            <a:rect l="l" t="t" r="r" b="b"/>
            <a:pathLst>
              <a:path w="6082059" h="5097872">
                <a:moveTo>
                  <a:pt x="0" y="0"/>
                </a:moveTo>
                <a:lnTo>
                  <a:pt x="6082059" y="0"/>
                </a:lnTo>
                <a:lnTo>
                  <a:pt x="6082059" y="5097871"/>
                </a:lnTo>
                <a:lnTo>
                  <a:pt x="0" y="50978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896298" y="1631106"/>
            <a:ext cx="4547738" cy="5245763"/>
          </a:xfrm>
          <a:custGeom>
            <a:avLst/>
            <a:gdLst/>
            <a:ahLst/>
            <a:cxnLst/>
            <a:rect l="l" t="t" r="r" b="b"/>
            <a:pathLst>
              <a:path w="4547738" h="5245763">
                <a:moveTo>
                  <a:pt x="0" y="0"/>
                </a:moveTo>
                <a:lnTo>
                  <a:pt x="4547739" y="0"/>
                </a:lnTo>
                <a:lnTo>
                  <a:pt x="4547739" y="5245763"/>
                </a:lnTo>
                <a:lnTo>
                  <a:pt x="0" y="52457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031626" y="2507831"/>
            <a:ext cx="3321766" cy="4114800"/>
          </a:xfrm>
          <a:custGeom>
            <a:avLst/>
            <a:gdLst/>
            <a:ahLst/>
            <a:cxnLst/>
            <a:rect l="l" t="t" r="r" b="b"/>
            <a:pathLst>
              <a:path w="3321766" h="4114800">
                <a:moveTo>
                  <a:pt x="0" y="0"/>
                </a:moveTo>
                <a:lnTo>
                  <a:pt x="3321766" y="0"/>
                </a:lnTo>
                <a:lnTo>
                  <a:pt x="33217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299150" y="7614459"/>
            <a:ext cx="14946700" cy="2123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5"/>
              </a:lnSpc>
            </a:pPr>
            <a:r>
              <a:rPr lang="en-US" sz="7004">
                <a:solidFill>
                  <a:srgbClr val="03401A"/>
                </a:solidFill>
                <a:latin typeface="Gagalin"/>
                <a:ea typeface="Gagalin"/>
                <a:cs typeface="Gagalin"/>
                <a:sym typeface="Gagalin"/>
              </a:rPr>
              <a:t>наш успех - это сумма слагаемых труда и любви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433</Words>
  <Application>Microsoft Office PowerPoint</Application>
  <PresentationFormat>Произвольный</PresentationFormat>
  <Paragraphs>110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2" baseType="lpstr">
      <vt:lpstr>Anonymous Pro</vt:lpstr>
      <vt:lpstr>Montserrat</vt:lpstr>
      <vt:lpstr>Arial</vt:lpstr>
      <vt:lpstr>Sensei</vt:lpstr>
      <vt:lpstr>Montserrat Bold</vt:lpstr>
      <vt:lpstr>Gagalin</vt:lpstr>
      <vt:lpstr>Adigiana</vt:lpstr>
      <vt:lpstr>Adigiana Extreme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Зеленый и Белый Школьные Принадлежности Начальное Образование Обо мне Презентация</dc:title>
  <dc:creator>metodkab</dc:creator>
  <cp:lastModifiedBy>Пользователь</cp:lastModifiedBy>
  <cp:revision>5</cp:revision>
  <dcterms:created xsi:type="dcterms:W3CDTF">2006-08-16T00:00:00Z</dcterms:created>
  <dcterms:modified xsi:type="dcterms:W3CDTF">2026-10-01T11:31:01Z</dcterms:modified>
  <dc:identifier>DAGZECBwq9I</dc:identifier>
</cp:coreProperties>
</file>