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93" r:id="rId3"/>
    <p:sldId id="292" r:id="rId4"/>
    <p:sldId id="294" r:id="rId5"/>
    <p:sldId id="295" r:id="rId6"/>
    <p:sldId id="296" r:id="rId7"/>
    <p:sldId id="297" r:id="rId8"/>
    <p:sldId id="283" r:id="rId9"/>
    <p:sldId id="265" r:id="rId10"/>
    <p:sldId id="266" r:id="rId11"/>
    <p:sldId id="267" r:id="rId12"/>
    <p:sldId id="268" r:id="rId13"/>
    <p:sldId id="269" r:id="rId14"/>
    <p:sldId id="273" r:id="rId15"/>
    <p:sldId id="298" r:id="rId16"/>
    <p:sldId id="308" r:id="rId17"/>
    <p:sldId id="307" r:id="rId18"/>
    <p:sldId id="274" r:id="rId19"/>
    <p:sldId id="304" r:id="rId20"/>
    <p:sldId id="305" r:id="rId21"/>
    <p:sldId id="282" r:id="rId22"/>
  </p:sldIdLst>
  <p:sldSz cx="9144000" cy="6858000" type="screen4x3"/>
  <p:notesSz cx="6858000" cy="9144000"/>
  <p:custDataLst>
    <p:tags r:id="rId2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84583" autoAdjust="0"/>
  </p:normalViewPr>
  <p:slideViewPr>
    <p:cSldViewPr>
      <p:cViewPr varScale="1">
        <p:scale>
          <a:sx n="62" d="100"/>
          <a:sy n="62" d="100"/>
        </p:scale>
        <p:origin x="-136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image" Target="../media/image13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360A51-084B-4346-8807-AD62338D648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929D30-77DB-49F6-84ED-266844F3BB70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Председатель цикловой комиссии</a:t>
          </a:r>
        </a:p>
        <a:p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Заведующий лабораторией</a:t>
          </a:r>
        </a:p>
        <a:p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Высшая квалификационная категория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67A9E-9AB4-40CD-89E6-F853AE64B32D}" type="sibTrans" cxnId="{24D12A53-DEB5-49E1-A978-D58AB0C015B5}">
      <dgm:prSet/>
      <dgm:spPr/>
      <dgm:t>
        <a:bodyPr/>
        <a:lstStyle/>
        <a:p>
          <a:endParaRPr lang="ru-RU"/>
        </a:p>
      </dgm:t>
    </dgm:pt>
    <dgm:pt modelId="{B1BB4B70-0076-4CD2-BD30-6135A398CF94}" type="parTrans" cxnId="{24D12A53-DEB5-49E1-A978-D58AB0C015B5}">
      <dgm:prSet/>
      <dgm:spPr/>
      <dgm:t>
        <a:bodyPr/>
        <a:lstStyle/>
        <a:p>
          <a:endParaRPr lang="ru-RU"/>
        </a:p>
      </dgm:t>
    </dgm:pt>
    <dgm:pt modelId="{B08DA30C-9411-40C9-848C-16D752505AB7}">
      <dgm:prSet phldrT="[Текст]" custT="1"/>
      <dgm:spPr/>
      <dgm:t>
        <a:bodyPr/>
        <a:lstStyle/>
        <a:p>
          <a:r>
            <a:rPr lang="ru-RU" sz="2200" dirty="0" smtClean="0"/>
            <a:t> </a:t>
          </a:r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Преподаватель учебных предметов:</a:t>
          </a:r>
        </a:p>
        <a:p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«Сестринское дело в терапии», </a:t>
          </a:r>
        </a:p>
        <a:p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Дерматовенерология</a:t>
          </a:r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», </a:t>
          </a:r>
        </a:p>
        <a:p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«Сестринское дело в </a:t>
          </a:r>
          <a:r>
            <a:rPr lang="ru-RU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дерматовенерологии</a:t>
          </a:r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», </a:t>
          </a:r>
        </a:p>
        <a:p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«Первичная медицинская помощь»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8F2151-5539-4D87-8FDE-FC738C886D5A}" type="sibTrans" cxnId="{88DAF98D-F406-44DC-8E7A-85CE1AF5A419}">
      <dgm:prSet/>
      <dgm:spPr/>
      <dgm:t>
        <a:bodyPr/>
        <a:lstStyle/>
        <a:p>
          <a:endParaRPr lang="ru-RU"/>
        </a:p>
      </dgm:t>
    </dgm:pt>
    <dgm:pt modelId="{E9CD7B4F-A113-4B06-9664-E0FEB8F24E39}" type="parTrans" cxnId="{88DAF98D-F406-44DC-8E7A-85CE1AF5A419}">
      <dgm:prSet/>
      <dgm:spPr/>
      <dgm:t>
        <a:bodyPr/>
        <a:lstStyle/>
        <a:p>
          <a:endParaRPr lang="ru-RU"/>
        </a:p>
      </dgm:t>
    </dgm:pt>
    <dgm:pt modelId="{5FD244C3-605F-434D-B5F7-82C818931C03}">
      <dgm:prSet phldrT="[Текст]" custT="1"/>
      <dgm:spPr/>
      <dgm:t>
        <a:bodyPr/>
        <a:lstStyle/>
        <a:p>
          <a:pPr algn="ctr"/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МИНЕНКОВА</a:t>
          </a:r>
        </a:p>
        <a:p>
          <a:pPr algn="ctr"/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ТАТЬЯНА МИХАЙЛОВНА</a:t>
          </a:r>
          <a:endParaRPr lang="ru-RU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9D3904-C74F-417D-B9ED-35921F3ED164}" type="sibTrans" cxnId="{68D8A148-45E6-4EB0-ACE2-75EEECDF2193}">
      <dgm:prSet/>
      <dgm:spPr/>
      <dgm:t>
        <a:bodyPr/>
        <a:lstStyle/>
        <a:p>
          <a:endParaRPr lang="ru-RU"/>
        </a:p>
      </dgm:t>
    </dgm:pt>
    <dgm:pt modelId="{2562DDB3-869C-415A-95EB-C6129BE213D4}" type="parTrans" cxnId="{68D8A148-45E6-4EB0-ACE2-75EEECDF2193}">
      <dgm:prSet/>
      <dgm:spPr/>
      <dgm:t>
        <a:bodyPr/>
        <a:lstStyle/>
        <a:p>
          <a:endParaRPr lang="ru-RU"/>
        </a:p>
      </dgm:t>
    </dgm:pt>
    <dgm:pt modelId="{9ADFAA9D-69A2-4384-9C03-2210F450B998}" type="pres">
      <dgm:prSet presAssocID="{9F360A51-084B-4346-8807-AD62338D648F}" presName="linear" presStyleCnt="0">
        <dgm:presLayoutVars>
          <dgm:animLvl val="lvl"/>
          <dgm:resizeHandles val="exact"/>
        </dgm:presLayoutVars>
      </dgm:prSet>
      <dgm:spPr/>
    </dgm:pt>
    <dgm:pt modelId="{60B96976-D7B9-46D1-A2DE-21DF56B8B820}" type="pres">
      <dgm:prSet presAssocID="{5FD244C3-605F-434D-B5F7-82C818931C03}" presName="parentText" presStyleLbl="node1" presStyleIdx="0" presStyleCnt="3" custScaleY="43770" custLinFactNeighborX="551" custLinFactNeighborY="5704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62E07-F9DE-482F-A93A-869763C0F8E0}" type="pres">
      <dgm:prSet presAssocID="{1D9D3904-C74F-417D-B9ED-35921F3ED164}" presName="spacer" presStyleCnt="0"/>
      <dgm:spPr/>
    </dgm:pt>
    <dgm:pt modelId="{80F27C5A-AFE0-40EB-8323-1E033B0B8F87}" type="pres">
      <dgm:prSet presAssocID="{B08DA30C-9411-40C9-848C-16D752505AB7}" presName="parentText" presStyleLbl="node1" presStyleIdx="1" presStyleCnt="3" custScaleY="99657" custLinFactY="49323" custLinFactNeighborX="-3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82AE13-CA93-4E70-8AC5-D08551273FAA}" type="pres">
      <dgm:prSet presAssocID="{6D8F2151-5539-4D87-8FDE-FC738C886D5A}" presName="spacer" presStyleCnt="0"/>
      <dgm:spPr/>
    </dgm:pt>
    <dgm:pt modelId="{4EFD3E58-6422-4830-AE3F-5168464C8727}" type="pres">
      <dgm:prSet presAssocID="{88929D30-77DB-49F6-84ED-266844F3BB70}" presName="parentText" presStyleLbl="node1" presStyleIdx="2" presStyleCnt="3" custScaleY="43770" custLinFactY="-95347" custLinFactNeighborX="-3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DAF98D-F406-44DC-8E7A-85CE1AF5A419}" srcId="{9F360A51-084B-4346-8807-AD62338D648F}" destId="{B08DA30C-9411-40C9-848C-16D752505AB7}" srcOrd="1" destOrd="0" parTransId="{E9CD7B4F-A113-4B06-9664-E0FEB8F24E39}" sibTransId="{6D8F2151-5539-4D87-8FDE-FC738C886D5A}"/>
    <dgm:cxn modelId="{250258C1-AD81-4C76-8938-F9C23FA865D6}" type="presOf" srcId="{5FD244C3-605F-434D-B5F7-82C818931C03}" destId="{60B96976-D7B9-46D1-A2DE-21DF56B8B820}" srcOrd="0" destOrd="0" presId="urn:microsoft.com/office/officeart/2005/8/layout/vList2"/>
    <dgm:cxn modelId="{D443C190-ACC8-448C-8EAC-8DB4D482C5FE}" type="presOf" srcId="{B08DA30C-9411-40C9-848C-16D752505AB7}" destId="{80F27C5A-AFE0-40EB-8323-1E033B0B8F87}" srcOrd="0" destOrd="0" presId="urn:microsoft.com/office/officeart/2005/8/layout/vList2"/>
    <dgm:cxn modelId="{24D12A53-DEB5-49E1-A978-D58AB0C015B5}" srcId="{9F360A51-084B-4346-8807-AD62338D648F}" destId="{88929D30-77DB-49F6-84ED-266844F3BB70}" srcOrd="2" destOrd="0" parTransId="{B1BB4B70-0076-4CD2-BD30-6135A398CF94}" sibTransId="{88767A9E-9AB4-40CD-89E6-F853AE64B32D}"/>
    <dgm:cxn modelId="{95AEE4D2-AF58-4367-BD0D-ABADC2B814F0}" type="presOf" srcId="{88929D30-77DB-49F6-84ED-266844F3BB70}" destId="{4EFD3E58-6422-4830-AE3F-5168464C8727}" srcOrd="0" destOrd="0" presId="urn:microsoft.com/office/officeart/2005/8/layout/vList2"/>
    <dgm:cxn modelId="{68D8A148-45E6-4EB0-ACE2-75EEECDF2193}" srcId="{9F360A51-084B-4346-8807-AD62338D648F}" destId="{5FD244C3-605F-434D-B5F7-82C818931C03}" srcOrd="0" destOrd="0" parTransId="{2562DDB3-869C-415A-95EB-C6129BE213D4}" sibTransId="{1D9D3904-C74F-417D-B9ED-35921F3ED164}"/>
    <dgm:cxn modelId="{537FE9CF-E8AE-45D1-AA93-558588C84039}" type="presOf" srcId="{9F360A51-084B-4346-8807-AD62338D648F}" destId="{9ADFAA9D-69A2-4384-9C03-2210F450B998}" srcOrd="0" destOrd="0" presId="urn:microsoft.com/office/officeart/2005/8/layout/vList2"/>
    <dgm:cxn modelId="{4482498C-FA48-4FDF-A264-846ADDA3345F}" type="presParOf" srcId="{9ADFAA9D-69A2-4384-9C03-2210F450B998}" destId="{60B96976-D7B9-46D1-A2DE-21DF56B8B820}" srcOrd="0" destOrd="0" presId="urn:microsoft.com/office/officeart/2005/8/layout/vList2"/>
    <dgm:cxn modelId="{0EF1BC55-3047-48A2-ACBF-D887789FDFE4}" type="presParOf" srcId="{9ADFAA9D-69A2-4384-9C03-2210F450B998}" destId="{CC262E07-F9DE-482F-A93A-869763C0F8E0}" srcOrd="1" destOrd="0" presId="urn:microsoft.com/office/officeart/2005/8/layout/vList2"/>
    <dgm:cxn modelId="{40D96042-E66D-4018-869E-55DA93E9DCC6}" type="presParOf" srcId="{9ADFAA9D-69A2-4384-9C03-2210F450B998}" destId="{80F27C5A-AFE0-40EB-8323-1E033B0B8F87}" srcOrd="2" destOrd="0" presId="urn:microsoft.com/office/officeart/2005/8/layout/vList2"/>
    <dgm:cxn modelId="{138FB536-1DA4-4165-A8C6-3CB02CA2D470}" type="presParOf" srcId="{9ADFAA9D-69A2-4384-9C03-2210F450B998}" destId="{D782AE13-CA93-4E70-8AC5-D08551273FAA}" srcOrd="3" destOrd="0" presId="urn:microsoft.com/office/officeart/2005/8/layout/vList2"/>
    <dgm:cxn modelId="{EAE6DEA5-A340-4E38-A0E6-FC3D576195DF}" type="presParOf" srcId="{9ADFAA9D-69A2-4384-9C03-2210F450B998}" destId="{4EFD3E58-6422-4830-AE3F-5168464C872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4CDABBC-3AEF-4502-AD5B-FFB3FCFC3662}" type="doc">
      <dgm:prSet loTypeId="urn:microsoft.com/office/officeart/2005/8/layout/default#7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032E025-3E43-4AB3-AC11-39834F689F6E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дополнительных занятий, индивидуальных консультаций </a:t>
          </a:r>
          <a:endParaRPr lang="ru-RU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0D8224-C80B-4806-A569-CEC757DB5880}" type="parTrans" cxnId="{3675BF07-27F5-43DC-A9C6-41833525E4EA}">
      <dgm:prSet/>
      <dgm:spPr/>
      <dgm:t>
        <a:bodyPr/>
        <a:lstStyle/>
        <a:p>
          <a:endParaRPr lang="ru-RU"/>
        </a:p>
      </dgm:t>
    </dgm:pt>
    <dgm:pt modelId="{A2D69271-A242-4489-BD73-615557AFA5D8}" type="sibTrans" cxnId="{3675BF07-27F5-43DC-A9C6-41833525E4EA}">
      <dgm:prSet/>
      <dgm:spPr/>
      <dgm:t>
        <a:bodyPr/>
        <a:lstStyle/>
        <a:p>
          <a:endParaRPr lang="ru-RU"/>
        </a:p>
      </dgm:t>
    </dgm:pt>
    <dgm:pt modelId="{B9244726-15C7-4D7F-B895-CBCFAFED290F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и проведение недели цикловой комиссии</a:t>
          </a:r>
          <a:endParaRPr lang="ru-RU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7EC8F7-8E9A-4341-A1EE-B12BF96505A3}" type="parTrans" cxnId="{B7B9732E-F1E1-47D6-8593-866345E115F9}">
      <dgm:prSet/>
      <dgm:spPr/>
      <dgm:t>
        <a:bodyPr/>
        <a:lstStyle/>
        <a:p>
          <a:endParaRPr lang="ru-RU"/>
        </a:p>
      </dgm:t>
    </dgm:pt>
    <dgm:pt modelId="{44D8E34D-7213-4396-B398-13798908D9A3}" type="sibTrans" cxnId="{B7B9732E-F1E1-47D6-8593-866345E115F9}">
      <dgm:prSet/>
      <dgm:spPr/>
      <dgm:t>
        <a:bodyPr/>
        <a:lstStyle/>
        <a:p>
          <a:endParaRPr lang="ru-RU"/>
        </a:p>
      </dgm:t>
    </dgm:pt>
    <dgm:pt modelId="{51B9B336-AD64-4384-BA60-1A3C180B9576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Работа над УИРС</a:t>
          </a:r>
          <a:endParaRPr lang="ru-RU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7D6F49-3505-4C2A-A193-983126813572}" type="parTrans" cxnId="{F61E42AA-A8B1-4F85-854E-E70B12284717}">
      <dgm:prSet/>
      <dgm:spPr/>
      <dgm:t>
        <a:bodyPr/>
        <a:lstStyle/>
        <a:p>
          <a:endParaRPr lang="ru-RU"/>
        </a:p>
      </dgm:t>
    </dgm:pt>
    <dgm:pt modelId="{F69ABA35-513D-471E-98E0-9247C8AEFDDD}" type="sibTrans" cxnId="{F61E42AA-A8B1-4F85-854E-E70B12284717}">
      <dgm:prSet/>
      <dgm:spPr/>
      <dgm:t>
        <a:bodyPr/>
        <a:lstStyle/>
        <a:p>
          <a:endParaRPr lang="ru-RU"/>
        </a:p>
      </dgm:t>
    </dgm:pt>
    <dgm:pt modelId="{F653DD1A-9876-419E-8480-FE4082508127}">
      <dgm:prSet phldrT="[Текст]" custT="1"/>
      <dgm:spPr/>
      <dgm:t>
        <a:bodyPr/>
        <a:lstStyle/>
        <a:p>
          <a:r>
            <a:rPr lang="ru-RU" sz="27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Изучение материалов по ОТ и пожарной безопасности; проведение инструктажей</a:t>
          </a:r>
          <a:endParaRPr lang="ru-RU" sz="27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30DAEE-EAAE-4846-AC1D-C0EA744A779B}" type="parTrans" cxnId="{5EFF2EBC-A785-4816-8790-E390AF518652}">
      <dgm:prSet/>
      <dgm:spPr/>
      <dgm:t>
        <a:bodyPr/>
        <a:lstStyle/>
        <a:p>
          <a:endParaRPr lang="ru-RU"/>
        </a:p>
      </dgm:t>
    </dgm:pt>
    <dgm:pt modelId="{A3D722D1-F004-4FD1-B001-D7971973EABB}" type="sibTrans" cxnId="{5EFF2EBC-A785-4816-8790-E390AF518652}">
      <dgm:prSet/>
      <dgm:spPr/>
      <dgm:t>
        <a:bodyPr/>
        <a:lstStyle/>
        <a:p>
          <a:endParaRPr lang="ru-RU"/>
        </a:p>
      </dgm:t>
    </dgm:pt>
    <dgm:pt modelId="{5530C7D6-8974-4C58-8342-CAA6F1D6F5CC}" type="pres">
      <dgm:prSet presAssocID="{34CDABBC-3AEF-4502-AD5B-FFB3FCFC366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77D14F-9325-4066-8AC8-A1EBDF9FA208}" type="pres">
      <dgm:prSet presAssocID="{B032E025-3E43-4AB3-AC11-39834F689F6E}" presName="node" presStyleLbl="node1" presStyleIdx="0" presStyleCnt="4" custScaleX="1233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9918C8-AD29-43A8-9EA1-5E04735CF077}" type="pres">
      <dgm:prSet presAssocID="{A2D69271-A242-4489-BD73-615557AFA5D8}" presName="sibTrans" presStyleCnt="0"/>
      <dgm:spPr/>
    </dgm:pt>
    <dgm:pt modelId="{2B116C8F-50D2-44FA-A325-705D489A6E4B}" type="pres">
      <dgm:prSet presAssocID="{B9244726-15C7-4D7F-B895-CBCFAFED290F}" presName="node" presStyleLbl="node1" presStyleIdx="1" presStyleCnt="4" custScaleX="1233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2C64B2-06D3-4F07-9708-1096F109514B}" type="pres">
      <dgm:prSet presAssocID="{44D8E34D-7213-4396-B398-13798908D9A3}" presName="sibTrans" presStyleCnt="0"/>
      <dgm:spPr/>
    </dgm:pt>
    <dgm:pt modelId="{8ACD4FC7-C00E-43E6-8993-9855FABA45EC}" type="pres">
      <dgm:prSet presAssocID="{51B9B336-AD64-4384-BA60-1A3C180B9576}" presName="node" presStyleLbl="node1" presStyleIdx="2" presStyleCnt="4" custScaleX="1233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92F9EC-5F23-4E28-B7BA-F455EA72A7D5}" type="pres">
      <dgm:prSet presAssocID="{F69ABA35-513D-471E-98E0-9247C8AEFDDD}" presName="sibTrans" presStyleCnt="0"/>
      <dgm:spPr/>
    </dgm:pt>
    <dgm:pt modelId="{A1CFE3B5-85DF-4F5F-9F37-42D6E238F054}" type="pres">
      <dgm:prSet presAssocID="{F653DD1A-9876-419E-8480-FE4082508127}" presName="node" presStyleLbl="node1" presStyleIdx="3" presStyleCnt="4" custScaleX="1233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B6040F-BC79-481D-ACB5-C17AF9B6E27C}" type="presOf" srcId="{51B9B336-AD64-4384-BA60-1A3C180B9576}" destId="{8ACD4FC7-C00E-43E6-8993-9855FABA45EC}" srcOrd="0" destOrd="0" presId="urn:microsoft.com/office/officeart/2005/8/layout/default#7"/>
    <dgm:cxn modelId="{F61E42AA-A8B1-4F85-854E-E70B12284717}" srcId="{34CDABBC-3AEF-4502-AD5B-FFB3FCFC3662}" destId="{51B9B336-AD64-4384-BA60-1A3C180B9576}" srcOrd="2" destOrd="0" parTransId="{697D6F49-3505-4C2A-A193-983126813572}" sibTransId="{F69ABA35-513D-471E-98E0-9247C8AEFDDD}"/>
    <dgm:cxn modelId="{40CA176E-C985-4509-92D8-B40A4CD22309}" type="presOf" srcId="{B032E025-3E43-4AB3-AC11-39834F689F6E}" destId="{9C77D14F-9325-4066-8AC8-A1EBDF9FA208}" srcOrd="0" destOrd="0" presId="urn:microsoft.com/office/officeart/2005/8/layout/default#7"/>
    <dgm:cxn modelId="{5EFF2EBC-A785-4816-8790-E390AF518652}" srcId="{34CDABBC-3AEF-4502-AD5B-FFB3FCFC3662}" destId="{F653DD1A-9876-419E-8480-FE4082508127}" srcOrd="3" destOrd="0" parTransId="{9830DAEE-EAAE-4846-AC1D-C0EA744A779B}" sibTransId="{A3D722D1-F004-4FD1-B001-D7971973EABB}"/>
    <dgm:cxn modelId="{835F094A-FFFB-4A47-8BF1-BC60516D065D}" type="presOf" srcId="{34CDABBC-3AEF-4502-AD5B-FFB3FCFC3662}" destId="{5530C7D6-8974-4C58-8342-CAA6F1D6F5CC}" srcOrd="0" destOrd="0" presId="urn:microsoft.com/office/officeart/2005/8/layout/default#7"/>
    <dgm:cxn modelId="{E69E3962-BA96-40D7-AFCB-451765AB766B}" type="presOf" srcId="{F653DD1A-9876-419E-8480-FE4082508127}" destId="{A1CFE3B5-85DF-4F5F-9F37-42D6E238F054}" srcOrd="0" destOrd="0" presId="urn:microsoft.com/office/officeart/2005/8/layout/default#7"/>
    <dgm:cxn modelId="{3675BF07-27F5-43DC-A9C6-41833525E4EA}" srcId="{34CDABBC-3AEF-4502-AD5B-FFB3FCFC3662}" destId="{B032E025-3E43-4AB3-AC11-39834F689F6E}" srcOrd="0" destOrd="0" parTransId="{280D8224-C80B-4806-A569-CEC757DB5880}" sibTransId="{A2D69271-A242-4489-BD73-615557AFA5D8}"/>
    <dgm:cxn modelId="{B7B9732E-F1E1-47D6-8593-866345E115F9}" srcId="{34CDABBC-3AEF-4502-AD5B-FFB3FCFC3662}" destId="{B9244726-15C7-4D7F-B895-CBCFAFED290F}" srcOrd="1" destOrd="0" parTransId="{BC7EC8F7-8E9A-4341-A1EE-B12BF96505A3}" sibTransId="{44D8E34D-7213-4396-B398-13798908D9A3}"/>
    <dgm:cxn modelId="{029E95DB-1593-4D38-B6FB-C88B5ABEE0DD}" type="presOf" srcId="{B9244726-15C7-4D7F-B895-CBCFAFED290F}" destId="{2B116C8F-50D2-44FA-A325-705D489A6E4B}" srcOrd="0" destOrd="0" presId="urn:microsoft.com/office/officeart/2005/8/layout/default#7"/>
    <dgm:cxn modelId="{D7EFCBA6-785E-4449-ABEB-F585CF603E03}" type="presParOf" srcId="{5530C7D6-8974-4C58-8342-CAA6F1D6F5CC}" destId="{9C77D14F-9325-4066-8AC8-A1EBDF9FA208}" srcOrd="0" destOrd="0" presId="urn:microsoft.com/office/officeart/2005/8/layout/default#7"/>
    <dgm:cxn modelId="{9F915C01-C656-49B7-B3FF-22A33C53CABC}" type="presParOf" srcId="{5530C7D6-8974-4C58-8342-CAA6F1D6F5CC}" destId="{729918C8-AD29-43A8-9EA1-5E04735CF077}" srcOrd="1" destOrd="0" presId="urn:microsoft.com/office/officeart/2005/8/layout/default#7"/>
    <dgm:cxn modelId="{4BDD281C-3FF6-44A0-88CC-C34D2B66A3E7}" type="presParOf" srcId="{5530C7D6-8974-4C58-8342-CAA6F1D6F5CC}" destId="{2B116C8F-50D2-44FA-A325-705D489A6E4B}" srcOrd="2" destOrd="0" presId="urn:microsoft.com/office/officeart/2005/8/layout/default#7"/>
    <dgm:cxn modelId="{82B99824-663A-4C53-B1D1-43C7127F4CDA}" type="presParOf" srcId="{5530C7D6-8974-4C58-8342-CAA6F1D6F5CC}" destId="{992C64B2-06D3-4F07-9708-1096F109514B}" srcOrd="3" destOrd="0" presId="urn:microsoft.com/office/officeart/2005/8/layout/default#7"/>
    <dgm:cxn modelId="{FE2D0393-72C3-46FA-913E-7D913308A7FB}" type="presParOf" srcId="{5530C7D6-8974-4C58-8342-CAA6F1D6F5CC}" destId="{8ACD4FC7-C00E-43E6-8993-9855FABA45EC}" srcOrd="4" destOrd="0" presId="urn:microsoft.com/office/officeart/2005/8/layout/default#7"/>
    <dgm:cxn modelId="{E2454009-B4F2-42B6-B167-0DAF4CC68467}" type="presParOf" srcId="{5530C7D6-8974-4C58-8342-CAA6F1D6F5CC}" destId="{7892F9EC-5F23-4E28-B7BA-F455EA72A7D5}" srcOrd="5" destOrd="0" presId="urn:microsoft.com/office/officeart/2005/8/layout/default#7"/>
    <dgm:cxn modelId="{48B271D0-7C33-4482-8729-6C56990AECC5}" type="presParOf" srcId="{5530C7D6-8974-4C58-8342-CAA6F1D6F5CC}" destId="{A1CFE3B5-85DF-4F5F-9F37-42D6E238F054}" srcOrd="6" destOrd="0" presId="urn:microsoft.com/office/officeart/2005/8/layout/default#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ED4B430-FE0A-4B52-B6B2-A25BF50F22DA}" type="doc">
      <dgm:prSet loTypeId="urn:microsoft.com/office/officeart/2005/8/layout/hierarchy4" loCatId="hierarchy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D56EF571-BA06-4DC3-B801-650104163ECA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Times New Roman" pitchFamily="18" charset="0"/>
              <a:ea typeface="+mj-ea"/>
              <a:cs typeface="Times New Roman" pitchFamily="18" charset="0"/>
            </a:rPr>
            <a:t>Совершенствование методического и профессионального мастерства преподавателей</a:t>
          </a:r>
          <a:endParaRPr lang="ru-RU" sz="2800" dirty="0">
            <a:solidFill>
              <a:schemeClr val="tx1"/>
            </a:solidFill>
          </a:endParaRPr>
        </a:p>
      </dgm:t>
    </dgm:pt>
    <dgm:pt modelId="{0C74CCD5-BA7A-42BC-95DB-6CFDEF0D9333}" type="parTrans" cxnId="{45FA1DA1-5709-4748-9A29-1B9CA2360AC2}">
      <dgm:prSet/>
      <dgm:spPr/>
      <dgm:t>
        <a:bodyPr/>
        <a:lstStyle/>
        <a:p>
          <a:endParaRPr lang="ru-RU"/>
        </a:p>
      </dgm:t>
    </dgm:pt>
    <dgm:pt modelId="{CC8BD6BD-5759-48B6-A936-0694AFD9630B}" type="sibTrans" cxnId="{45FA1DA1-5709-4748-9A29-1B9CA2360AC2}">
      <dgm:prSet/>
      <dgm:spPr/>
      <dgm:t>
        <a:bodyPr/>
        <a:lstStyle/>
        <a:p>
          <a:endParaRPr lang="ru-RU"/>
        </a:p>
      </dgm:t>
    </dgm:pt>
    <dgm:pt modelId="{CDFDDEA8-79B8-44C2-8083-3358632401CB}">
      <dgm:prSet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rPr>
            <a:t>участие  в  семинарах,  конференциях, организация  творческой  исследовательской деятельности;</a:t>
          </a:r>
          <a:endParaRPr lang="ru-RU" sz="2400" b="1" dirty="0" smtClean="0">
            <a:solidFill>
              <a:schemeClr val="tx1"/>
            </a:solidFill>
            <a:latin typeface="Times New Roman" pitchFamily="18" charset="0"/>
            <a:ea typeface="+mj-ea"/>
            <a:cs typeface="Times New Roman" pitchFamily="18" charset="0"/>
          </a:endParaRPr>
        </a:p>
      </dgm:t>
    </dgm:pt>
    <dgm:pt modelId="{E2B05B3E-7B29-4D46-94F3-FCA0D27C9415}" type="parTrans" cxnId="{8F8B6D4B-FF33-41D1-A024-068853CA46AC}">
      <dgm:prSet/>
      <dgm:spPr/>
      <dgm:t>
        <a:bodyPr/>
        <a:lstStyle/>
        <a:p>
          <a:endParaRPr lang="ru-RU"/>
        </a:p>
      </dgm:t>
    </dgm:pt>
    <dgm:pt modelId="{825C8293-20FE-4F6E-A859-A10D84EE59BD}" type="sibTrans" cxnId="{8F8B6D4B-FF33-41D1-A024-068853CA46AC}">
      <dgm:prSet/>
      <dgm:spPr/>
      <dgm:t>
        <a:bodyPr/>
        <a:lstStyle/>
        <a:p>
          <a:endParaRPr lang="ru-RU"/>
        </a:p>
      </dgm:t>
    </dgm:pt>
    <dgm:pt modelId="{88EF377E-8F4B-432F-BBEE-B72E44923638}">
      <dgm:prSet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изучение нормативной, методической литературы, периодических изданий;</a:t>
          </a:r>
        </a:p>
      </dgm:t>
    </dgm:pt>
    <dgm:pt modelId="{695BC5D8-1A61-4E68-BD7B-682B35D2D94B}" type="parTrans" cxnId="{14F9F739-D25F-415B-B94D-1E6277188AFD}">
      <dgm:prSet/>
      <dgm:spPr/>
      <dgm:t>
        <a:bodyPr/>
        <a:lstStyle/>
        <a:p>
          <a:endParaRPr lang="ru-RU"/>
        </a:p>
      </dgm:t>
    </dgm:pt>
    <dgm:pt modelId="{6CED2AF2-A81F-4C6F-936D-978022CF81D4}" type="sibTrans" cxnId="{14F9F739-D25F-415B-B94D-1E6277188AFD}">
      <dgm:prSet/>
      <dgm:spPr/>
      <dgm:t>
        <a:bodyPr/>
        <a:lstStyle/>
        <a:p>
          <a:endParaRPr lang="ru-RU"/>
        </a:p>
      </dgm:t>
    </dgm:pt>
    <dgm:pt modelId="{589A97A7-82AC-406E-9A12-D7F5DADF6523}">
      <dgm:prSet custT="1"/>
      <dgm:spPr/>
      <dgm:t>
        <a:bodyPr/>
        <a:lstStyle/>
        <a:p>
          <a:r>
            <a:rPr lang="ru-RU" sz="22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взаимопосещение</a:t>
          </a:r>
          <a:r>
            <a: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занятий;</a:t>
          </a:r>
        </a:p>
      </dgm:t>
    </dgm:pt>
    <dgm:pt modelId="{83678D3A-AEF9-4858-A513-339C6BD99152}" type="parTrans" cxnId="{732D3DC5-DAC8-4702-BBBB-98A0CC699F34}">
      <dgm:prSet/>
      <dgm:spPr/>
      <dgm:t>
        <a:bodyPr/>
        <a:lstStyle/>
        <a:p>
          <a:endParaRPr lang="ru-RU"/>
        </a:p>
      </dgm:t>
    </dgm:pt>
    <dgm:pt modelId="{DFB33D90-046D-439F-8D4B-CAD0EE1E1311}" type="sibTrans" cxnId="{732D3DC5-DAC8-4702-BBBB-98A0CC699F34}">
      <dgm:prSet/>
      <dgm:spPr/>
      <dgm:t>
        <a:bodyPr/>
        <a:lstStyle/>
        <a:p>
          <a:endParaRPr lang="ru-RU"/>
        </a:p>
      </dgm:t>
    </dgm:pt>
    <dgm:pt modelId="{6C68DEDE-5948-43CA-81AD-3AD49DBEDA15}">
      <dgm:prSet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работа по реализации тем самообразования;</a:t>
          </a:r>
        </a:p>
      </dgm:t>
    </dgm:pt>
    <dgm:pt modelId="{80B5AA81-DEE3-47B8-85AE-8C44D25A4EAF}" type="parTrans" cxnId="{900BB3F7-9C24-4E0A-AF5A-C1C3C87D38FB}">
      <dgm:prSet/>
      <dgm:spPr/>
      <dgm:t>
        <a:bodyPr/>
        <a:lstStyle/>
        <a:p>
          <a:endParaRPr lang="ru-RU"/>
        </a:p>
      </dgm:t>
    </dgm:pt>
    <dgm:pt modelId="{301DA1AD-372E-480A-8821-3EC07B407D66}" type="sibTrans" cxnId="{900BB3F7-9C24-4E0A-AF5A-C1C3C87D38FB}">
      <dgm:prSet/>
      <dgm:spPr/>
      <dgm:t>
        <a:bodyPr/>
        <a:lstStyle/>
        <a:p>
          <a:endParaRPr lang="ru-RU"/>
        </a:p>
      </dgm:t>
    </dgm:pt>
    <dgm:pt modelId="{E3C6153E-9428-42F4-8B49-F30CB28CD475}">
      <dgm:prSet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регулярное обучение  на курсах усовершенствования по специальности</a:t>
          </a:r>
        </a:p>
      </dgm:t>
    </dgm:pt>
    <dgm:pt modelId="{F36B968F-E148-43DF-B118-8D0B68F7351B}" type="sibTrans" cxnId="{4FC1D429-B3C5-4363-9E8D-FA96817D3314}">
      <dgm:prSet/>
      <dgm:spPr/>
      <dgm:t>
        <a:bodyPr/>
        <a:lstStyle/>
        <a:p>
          <a:endParaRPr lang="ru-RU"/>
        </a:p>
      </dgm:t>
    </dgm:pt>
    <dgm:pt modelId="{3C7078C5-E414-412B-BC90-F3F5A82E43F7}" type="parTrans" cxnId="{4FC1D429-B3C5-4363-9E8D-FA96817D3314}">
      <dgm:prSet/>
      <dgm:spPr/>
      <dgm:t>
        <a:bodyPr/>
        <a:lstStyle/>
        <a:p>
          <a:endParaRPr lang="ru-RU"/>
        </a:p>
      </dgm:t>
    </dgm:pt>
    <dgm:pt modelId="{FCDBE38C-A8D2-45D0-A15E-08CAD0945D30}">
      <dgm:prSet custT="1"/>
      <dgm:spPr/>
      <dgm:t>
        <a:bodyPr/>
        <a:lstStyle/>
        <a:p>
          <a:r>
            <a:rPr lang="ru-RU" sz="23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выступление с докладами </a:t>
          </a:r>
        </a:p>
      </dgm:t>
    </dgm:pt>
    <dgm:pt modelId="{E899677E-556A-4C8A-913C-F22DDF082864}" type="sibTrans" cxnId="{7F52A56D-7999-4838-A431-1F2B1CFF5930}">
      <dgm:prSet/>
      <dgm:spPr/>
      <dgm:t>
        <a:bodyPr/>
        <a:lstStyle/>
        <a:p>
          <a:endParaRPr lang="ru-RU"/>
        </a:p>
      </dgm:t>
    </dgm:pt>
    <dgm:pt modelId="{0CAEC6DB-6635-4353-8210-AB1DFF47117F}" type="parTrans" cxnId="{7F52A56D-7999-4838-A431-1F2B1CFF5930}">
      <dgm:prSet/>
      <dgm:spPr/>
      <dgm:t>
        <a:bodyPr/>
        <a:lstStyle/>
        <a:p>
          <a:endParaRPr lang="ru-RU"/>
        </a:p>
      </dgm:t>
    </dgm:pt>
    <dgm:pt modelId="{39899986-DB54-4D45-A74A-EA621E7BA7BC}" type="pres">
      <dgm:prSet presAssocID="{2ED4B430-FE0A-4B52-B6B2-A25BF50F22D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EE6FC85-BD04-477B-B37F-D0B87481CC23}" type="pres">
      <dgm:prSet presAssocID="{D56EF571-BA06-4DC3-B801-650104163ECA}" presName="vertOne" presStyleCnt="0"/>
      <dgm:spPr/>
    </dgm:pt>
    <dgm:pt modelId="{F28C0B0D-3936-41C8-A067-2F0FA36FB356}" type="pres">
      <dgm:prSet presAssocID="{D56EF571-BA06-4DC3-B801-650104163ECA}" presName="txOne" presStyleLbl="node0" presStyleIdx="0" presStyleCnt="1" custScaleX="100221" custScaleY="521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739DFA-87F8-42C4-A0C7-AB1CADCA1B0F}" type="pres">
      <dgm:prSet presAssocID="{D56EF571-BA06-4DC3-B801-650104163ECA}" presName="parTransOne" presStyleCnt="0"/>
      <dgm:spPr/>
    </dgm:pt>
    <dgm:pt modelId="{7C554BB1-D862-4CE3-8E5F-0BA3125CCDF0}" type="pres">
      <dgm:prSet presAssocID="{D56EF571-BA06-4DC3-B801-650104163ECA}" presName="horzOne" presStyleCnt="0"/>
      <dgm:spPr/>
    </dgm:pt>
    <dgm:pt modelId="{09998787-026A-4F5F-9098-F6096D96A912}" type="pres">
      <dgm:prSet presAssocID="{CDFDDEA8-79B8-44C2-8083-3358632401CB}" presName="vertTwo" presStyleCnt="0"/>
      <dgm:spPr/>
    </dgm:pt>
    <dgm:pt modelId="{19EBBADB-0FF7-449C-9C85-1F62D9C15556}" type="pres">
      <dgm:prSet presAssocID="{CDFDDEA8-79B8-44C2-8083-3358632401CB}" presName="txTwo" presStyleLbl="node2" presStyleIdx="0" presStyleCnt="3" custScaleX="1195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A5C9C2-7B59-448E-B79B-B0CE61151164}" type="pres">
      <dgm:prSet presAssocID="{CDFDDEA8-79B8-44C2-8083-3358632401CB}" presName="parTransTwo" presStyleCnt="0"/>
      <dgm:spPr/>
    </dgm:pt>
    <dgm:pt modelId="{9A8BA990-FFD5-46F2-986D-928F6EAC545A}" type="pres">
      <dgm:prSet presAssocID="{CDFDDEA8-79B8-44C2-8083-3358632401CB}" presName="horzTwo" presStyleCnt="0"/>
      <dgm:spPr/>
    </dgm:pt>
    <dgm:pt modelId="{9BF8A42A-22D5-4B16-8254-BFDF12CC6365}" type="pres">
      <dgm:prSet presAssocID="{E3C6153E-9428-42F4-8B49-F30CB28CD475}" presName="vertThree" presStyleCnt="0"/>
      <dgm:spPr/>
    </dgm:pt>
    <dgm:pt modelId="{B7528A37-FC38-40BF-BA9E-C892129D3683}" type="pres">
      <dgm:prSet presAssocID="{E3C6153E-9428-42F4-8B49-F30CB28CD475}" presName="txThree" presStyleLbl="node3" presStyleIdx="0" presStyleCnt="3" custScaleX="590178" custScaleY="117004" custLinFactNeighborX="-34805" custLinFactNeighborY="-42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2A7349-7B12-4365-9AD4-0BB74E5800DC}" type="pres">
      <dgm:prSet presAssocID="{E3C6153E-9428-42F4-8B49-F30CB28CD475}" presName="horzThree" presStyleCnt="0"/>
      <dgm:spPr/>
    </dgm:pt>
    <dgm:pt modelId="{11F590C4-367F-4752-BA50-782178140F25}" type="pres">
      <dgm:prSet presAssocID="{825C8293-20FE-4F6E-A859-A10D84EE59BD}" presName="sibSpaceTwo" presStyleCnt="0"/>
      <dgm:spPr/>
    </dgm:pt>
    <dgm:pt modelId="{87AD449B-C059-4A8B-ADBA-3449AF8061C9}" type="pres">
      <dgm:prSet presAssocID="{88EF377E-8F4B-432F-BBEE-B72E44923638}" presName="vertTwo" presStyleCnt="0"/>
      <dgm:spPr/>
    </dgm:pt>
    <dgm:pt modelId="{96B205E0-A926-486B-BCC1-02582820A11F}" type="pres">
      <dgm:prSet presAssocID="{88EF377E-8F4B-432F-BBEE-B72E44923638}" presName="txTwo" presStyleLbl="node2" presStyleIdx="1" presStyleCnt="3" custScaleX="1017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7A747D-E14D-4BFB-8560-350E129A23FC}" type="pres">
      <dgm:prSet presAssocID="{88EF377E-8F4B-432F-BBEE-B72E44923638}" presName="parTransTwo" presStyleCnt="0"/>
      <dgm:spPr/>
    </dgm:pt>
    <dgm:pt modelId="{4865AECE-43E3-4B3A-94E6-E997AC7C7A47}" type="pres">
      <dgm:prSet presAssocID="{88EF377E-8F4B-432F-BBEE-B72E44923638}" presName="horzTwo" presStyleCnt="0"/>
      <dgm:spPr/>
    </dgm:pt>
    <dgm:pt modelId="{5FB2C1AF-7E23-49A5-9DB9-4D2CF79176EB}" type="pres">
      <dgm:prSet presAssocID="{589A97A7-82AC-406E-9A12-D7F5DADF6523}" presName="vertThree" presStyleCnt="0"/>
      <dgm:spPr/>
    </dgm:pt>
    <dgm:pt modelId="{C9BE0903-A1D9-43B7-9822-5D12EFA1BFEC}" type="pres">
      <dgm:prSet presAssocID="{589A97A7-82AC-406E-9A12-D7F5DADF6523}" presName="txThree" presStyleLbl="node3" presStyleIdx="1" presStyleCnt="3" custScaleX="466171" custScaleY="120691" custLinFactNeighborX="-44390" custLinFactNeighborY="-50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8E36EB-3BBE-4B34-AAE1-6504827BF7B0}" type="pres">
      <dgm:prSet presAssocID="{589A97A7-82AC-406E-9A12-D7F5DADF6523}" presName="horzThree" presStyleCnt="0"/>
      <dgm:spPr/>
    </dgm:pt>
    <dgm:pt modelId="{D6BCA7D0-F7CF-4A55-825A-7F41D105A347}" type="pres">
      <dgm:prSet presAssocID="{6CED2AF2-A81F-4C6F-936D-978022CF81D4}" presName="sibSpaceTwo" presStyleCnt="0"/>
      <dgm:spPr/>
    </dgm:pt>
    <dgm:pt modelId="{8CD4F6C6-711B-49FB-AE12-11134A129974}" type="pres">
      <dgm:prSet presAssocID="{6C68DEDE-5948-43CA-81AD-3AD49DBEDA15}" presName="vertTwo" presStyleCnt="0"/>
      <dgm:spPr/>
    </dgm:pt>
    <dgm:pt modelId="{1B57BD66-AA4A-487D-82F3-89B5FBD63613}" type="pres">
      <dgm:prSet presAssocID="{6C68DEDE-5948-43CA-81AD-3AD49DBEDA15}" presName="txTwo" presStyleLbl="node2" presStyleIdx="2" presStyleCnt="3" custScaleX="946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5E2BCA-D092-4975-AA98-765E67F6B467}" type="pres">
      <dgm:prSet presAssocID="{6C68DEDE-5948-43CA-81AD-3AD49DBEDA15}" presName="parTransTwo" presStyleCnt="0"/>
      <dgm:spPr/>
    </dgm:pt>
    <dgm:pt modelId="{855A80D4-0ACF-4DEA-A17B-372FCBEC7381}" type="pres">
      <dgm:prSet presAssocID="{6C68DEDE-5948-43CA-81AD-3AD49DBEDA15}" presName="horzTwo" presStyleCnt="0"/>
      <dgm:spPr/>
    </dgm:pt>
    <dgm:pt modelId="{033DCFE9-5047-4EB7-9119-DB9E3944EAE5}" type="pres">
      <dgm:prSet presAssocID="{FCDBE38C-A8D2-45D0-A15E-08CAD0945D30}" presName="vertThree" presStyleCnt="0"/>
      <dgm:spPr/>
    </dgm:pt>
    <dgm:pt modelId="{9856E480-A203-44B0-8931-8C71318B0A43}" type="pres">
      <dgm:prSet presAssocID="{FCDBE38C-A8D2-45D0-A15E-08CAD0945D30}" presName="txThree" presStyleLbl="node3" presStyleIdx="2" presStyleCnt="3" custScaleX="438651" custScaleY="119098" custLinFactNeighborX="-8211" custLinFactNeighborY="-50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FDF7A6-EED8-47FA-9A0D-0F87C414AB1D}" type="pres">
      <dgm:prSet presAssocID="{FCDBE38C-A8D2-45D0-A15E-08CAD0945D30}" presName="horzThree" presStyleCnt="0"/>
      <dgm:spPr/>
    </dgm:pt>
  </dgm:ptLst>
  <dgm:cxnLst>
    <dgm:cxn modelId="{7C0DB83D-7340-42B0-B4D4-FC7FB81A99B1}" type="presOf" srcId="{E3C6153E-9428-42F4-8B49-F30CB28CD475}" destId="{B7528A37-FC38-40BF-BA9E-C892129D3683}" srcOrd="0" destOrd="0" presId="urn:microsoft.com/office/officeart/2005/8/layout/hierarchy4"/>
    <dgm:cxn modelId="{8ACDB888-D587-4683-9793-EEE32D3B0594}" type="presOf" srcId="{FCDBE38C-A8D2-45D0-A15E-08CAD0945D30}" destId="{9856E480-A203-44B0-8931-8C71318B0A43}" srcOrd="0" destOrd="0" presId="urn:microsoft.com/office/officeart/2005/8/layout/hierarchy4"/>
    <dgm:cxn modelId="{8F8B6D4B-FF33-41D1-A024-068853CA46AC}" srcId="{D56EF571-BA06-4DC3-B801-650104163ECA}" destId="{CDFDDEA8-79B8-44C2-8083-3358632401CB}" srcOrd="0" destOrd="0" parTransId="{E2B05B3E-7B29-4D46-94F3-FCA0D27C9415}" sibTransId="{825C8293-20FE-4F6E-A859-A10D84EE59BD}"/>
    <dgm:cxn modelId="{F2D8BE4E-99BB-4120-8C82-BC6BE527EC2E}" type="presOf" srcId="{6C68DEDE-5948-43CA-81AD-3AD49DBEDA15}" destId="{1B57BD66-AA4A-487D-82F3-89B5FBD63613}" srcOrd="0" destOrd="0" presId="urn:microsoft.com/office/officeart/2005/8/layout/hierarchy4"/>
    <dgm:cxn modelId="{9BB34138-7EB8-4FDE-B4BB-9556A4466A90}" type="presOf" srcId="{CDFDDEA8-79B8-44C2-8083-3358632401CB}" destId="{19EBBADB-0FF7-449C-9C85-1F62D9C15556}" srcOrd="0" destOrd="0" presId="urn:microsoft.com/office/officeart/2005/8/layout/hierarchy4"/>
    <dgm:cxn modelId="{DF67A345-3DC6-4BA5-9A2E-024CA9F0EEC3}" type="presOf" srcId="{D56EF571-BA06-4DC3-B801-650104163ECA}" destId="{F28C0B0D-3936-41C8-A067-2F0FA36FB356}" srcOrd="0" destOrd="0" presId="urn:microsoft.com/office/officeart/2005/8/layout/hierarchy4"/>
    <dgm:cxn modelId="{14F9F739-D25F-415B-B94D-1E6277188AFD}" srcId="{D56EF571-BA06-4DC3-B801-650104163ECA}" destId="{88EF377E-8F4B-432F-BBEE-B72E44923638}" srcOrd="1" destOrd="0" parTransId="{695BC5D8-1A61-4E68-BD7B-682B35D2D94B}" sibTransId="{6CED2AF2-A81F-4C6F-936D-978022CF81D4}"/>
    <dgm:cxn modelId="{66FBDC8A-DE22-4154-AE6B-5F4EEF8680A1}" type="presOf" srcId="{88EF377E-8F4B-432F-BBEE-B72E44923638}" destId="{96B205E0-A926-486B-BCC1-02582820A11F}" srcOrd="0" destOrd="0" presId="urn:microsoft.com/office/officeart/2005/8/layout/hierarchy4"/>
    <dgm:cxn modelId="{4FC1D429-B3C5-4363-9E8D-FA96817D3314}" srcId="{CDFDDEA8-79B8-44C2-8083-3358632401CB}" destId="{E3C6153E-9428-42F4-8B49-F30CB28CD475}" srcOrd="0" destOrd="0" parTransId="{3C7078C5-E414-412B-BC90-F3F5A82E43F7}" sibTransId="{F36B968F-E148-43DF-B118-8D0B68F7351B}"/>
    <dgm:cxn modelId="{D1A88526-EC6F-4F9D-98C3-35F537EB7952}" type="presOf" srcId="{589A97A7-82AC-406E-9A12-D7F5DADF6523}" destId="{C9BE0903-A1D9-43B7-9822-5D12EFA1BFEC}" srcOrd="0" destOrd="0" presId="urn:microsoft.com/office/officeart/2005/8/layout/hierarchy4"/>
    <dgm:cxn modelId="{732D3DC5-DAC8-4702-BBBB-98A0CC699F34}" srcId="{88EF377E-8F4B-432F-BBEE-B72E44923638}" destId="{589A97A7-82AC-406E-9A12-D7F5DADF6523}" srcOrd="0" destOrd="0" parTransId="{83678D3A-AEF9-4858-A513-339C6BD99152}" sibTransId="{DFB33D90-046D-439F-8D4B-CAD0EE1E1311}"/>
    <dgm:cxn modelId="{900BB3F7-9C24-4E0A-AF5A-C1C3C87D38FB}" srcId="{D56EF571-BA06-4DC3-B801-650104163ECA}" destId="{6C68DEDE-5948-43CA-81AD-3AD49DBEDA15}" srcOrd="2" destOrd="0" parTransId="{80B5AA81-DEE3-47B8-85AE-8C44D25A4EAF}" sibTransId="{301DA1AD-372E-480A-8821-3EC07B407D66}"/>
    <dgm:cxn modelId="{14C5CDF3-2E71-43DB-984B-25662D937181}" type="presOf" srcId="{2ED4B430-FE0A-4B52-B6B2-A25BF50F22DA}" destId="{39899986-DB54-4D45-A74A-EA621E7BA7BC}" srcOrd="0" destOrd="0" presId="urn:microsoft.com/office/officeart/2005/8/layout/hierarchy4"/>
    <dgm:cxn modelId="{45FA1DA1-5709-4748-9A29-1B9CA2360AC2}" srcId="{2ED4B430-FE0A-4B52-B6B2-A25BF50F22DA}" destId="{D56EF571-BA06-4DC3-B801-650104163ECA}" srcOrd="0" destOrd="0" parTransId="{0C74CCD5-BA7A-42BC-95DB-6CFDEF0D9333}" sibTransId="{CC8BD6BD-5759-48B6-A936-0694AFD9630B}"/>
    <dgm:cxn modelId="{7F52A56D-7999-4838-A431-1F2B1CFF5930}" srcId="{6C68DEDE-5948-43CA-81AD-3AD49DBEDA15}" destId="{FCDBE38C-A8D2-45D0-A15E-08CAD0945D30}" srcOrd="0" destOrd="0" parTransId="{0CAEC6DB-6635-4353-8210-AB1DFF47117F}" sibTransId="{E899677E-556A-4C8A-913C-F22DDF082864}"/>
    <dgm:cxn modelId="{E17F5BEA-AC66-4894-B407-2CB8779A1999}" type="presParOf" srcId="{39899986-DB54-4D45-A74A-EA621E7BA7BC}" destId="{2EE6FC85-BD04-477B-B37F-D0B87481CC23}" srcOrd="0" destOrd="0" presId="urn:microsoft.com/office/officeart/2005/8/layout/hierarchy4"/>
    <dgm:cxn modelId="{6085BE0B-736E-4B8A-9A51-6F065A244635}" type="presParOf" srcId="{2EE6FC85-BD04-477B-B37F-D0B87481CC23}" destId="{F28C0B0D-3936-41C8-A067-2F0FA36FB356}" srcOrd="0" destOrd="0" presId="urn:microsoft.com/office/officeart/2005/8/layout/hierarchy4"/>
    <dgm:cxn modelId="{352BF713-AFED-4BB1-BCD6-E0F4AAA3589D}" type="presParOf" srcId="{2EE6FC85-BD04-477B-B37F-D0B87481CC23}" destId="{5E739DFA-87F8-42C4-A0C7-AB1CADCA1B0F}" srcOrd="1" destOrd="0" presId="urn:microsoft.com/office/officeart/2005/8/layout/hierarchy4"/>
    <dgm:cxn modelId="{E6ED884B-6CAC-47C0-BB04-A38755D60419}" type="presParOf" srcId="{2EE6FC85-BD04-477B-B37F-D0B87481CC23}" destId="{7C554BB1-D862-4CE3-8E5F-0BA3125CCDF0}" srcOrd="2" destOrd="0" presId="urn:microsoft.com/office/officeart/2005/8/layout/hierarchy4"/>
    <dgm:cxn modelId="{5FC6B8D7-5172-4047-B5E4-1A2603D385C6}" type="presParOf" srcId="{7C554BB1-D862-4CE3-8E5F-0BA3125CCDF0}" destId="{09998787-026A-4F5F-9098-F6096D96A912}" srcOrd="0" destOrd="0" presId="urn:microsoft.com/office/officeart/2005/8/layout/hierarchy4"/>
    <dgm:cxn modelId="{648BC481-C211-4980-80B0-256B5ED723EF}" type="presParOf" srcId="{09998787-026A-4F5F-9098-F6096D96A912}" destId="{19EBBADB-0FF7-449C-9C85-1F62D9C15556}" srcOrd="0" destOrd="0" presId="urn:microsoft.com/office/officeart/2005/8/layout/hierarchy4"/>
    <dgm:cxn modelId="{5CAB6DE6-DBBE-407E-8F58-B55A00A52D6F}" type="presParOf" srcId="{09998787-026A-4F5F-9098-F6096D96A912}" destId="{EAA5C9C2-7B59-448E-B79B-B0CE61151164}" srcOrd="1" destOrd="0" presId="urn:microsoft.com/office/officeart/2005/8/layout/hierarchy4"/>
    <dgm:cxn modelId="{1785C7D6-1924-4B6C-AE32-88F67B0E637A}" type="presParOf" srcId="{09998787-026A-4F5F-9098-F6096D96A912}" destId="{9A8BA990-FFD5-46F2-986D-928F6EAC545A}" srcOrd="2" destOrd="0" presId="urn:microsoft.com/office/officeart/2005/8/layout/hierarchy4"/>
    <dgm:cxn modelId="{6C0C3EE6-4F05-4503-86C5-BE45898D7D73}" type="presParOf" srcId="{9A8BA990-FFD5-46F2-986D-928F6EAC545A}" destId="{9BF8A42A-22D5-4B16-8254-BFDF12CC6365}" srcOrd="0" destOrd="0" presId="urn:microsoft.com/office/officeart/2005/8/layout/hierarchy4"/>
    <dgm:cxn modelId="{DC6525A1-939C-4134-8863-A2E4D77BD3F0}" type="presParOf" srcId="{9BF8A42A-22D5-4B16-8254-BFDF12CC6365}" destId="{B7528A37-FC38-40BF-BA9E-C892129D3683}" srcOrd="0" destOrd="0" presId="urn:microsoft.com/office/officeart/2005/8/layout/hierarchy4"/>
    <dgm:cxn modelId="{C36E0AA2-B6B1-46E7-B451-49344CD63F83}" type="presParOf" srcId="{9BF8A42A-22D5-4B16-8254-BFDF12CC6365}" destId="{AA2A7349-7B12-4365-9AD4-0BB74E5800DC}" srcOrd="1" destOrd="0" presId="urn:microsoft.com/office/officeart/2005/8/layout/hierarchy4"/>
    <dgm:cxn modelId="{C24FC692-7DF1-4373-AA0A-2438281C1DE0}" type="presParOf" srcId="{7C554BB1-D862-4CE3-8E5F-0BA3125CCDF0}" destId="{11F590C4-367F-4752-BA50-782178140F25}" srcOrd="1" destOrd="0" presId="urn:microsoft.com/office/officeart/2005/8/layout/hierarchy4"/>
    <dgm:cxn modelId="{E6F5AAFA-2DDC-44A5-971D-F1C59E327656}" type="presParOf" srcId="{7C554BB1-D862-4CE3-8E5F-0BA3125CCDF0}" destId="{87AD449B-C059-4A8B-ADBA-3449AF8061C9}" srcOrd="2" destOrd="0" presId="urn:microsoft.com/office/officeart/2005/8/layout/hierarchy4"/>
    <dgm:cxn modelId="{997249BE-36DA-448E-8572-15323F3CAE7C}" type="presParOf" srcId="{87AD449B-C059-4A8B-ADBA-3449AF8061C9}" destId="{96B205E0-A926-486B-BCC1-02582820A11F}" srcOrd="0" destOrd="0" presId="urn:microsoft.com/office/officeart/2005/8/layout/hierarchy4"/>
    <dgm:cxn modelId="{D82E5D47-B90B-43CA-B5F7-47A11719DDB1}" type="presParOf" srcId="{87AD449B-C059-4A8B-ADBA-3449AF8061C9}" destId="{DE7A747D-E14D-4BFB-8560-350E129A23FC}" srcOrd="1" destOrd="0" presId="urn:microsoft.com/office/officeart/2005/8/layout/hierarchy4"/>
    <dgm:cxn modelId="{A28349F8-FA2F-4AE5-B5AD-AC7E720E92BA}" type="presParOf" srcId="{87AD449B-C059-4A8B-ADBA-3449AF8061C9}" destId="{4865AECE-43E3-4B3A-94E6-E997AC7C7A47}" srcOrd="2" destOrd="0" presId="urn:microsoft.com/office/officeart/2005/8/layout/hierarchy4"/>
    <dgm:cxn modelId="{4A703D9D-FE2E-416E-BF46-1BDB7A3A1077}" type="presParOf" srcId="{4865AECE-43E3-4B3A-94E6-E997AC7C7A47}" destId="{5FB2C1AF-7E23-49A5-9DB9-4D2CF79176EB}" srcOrd="0" destOrd="0" presId="urn:microsoft.com/office/officeart/2005/8/layout/hierarchy4"/>
    <dgm:cxn modelId="{3306E266-F2B7-49A0-97FD-FCDDC1C4242F}" type="presParOf" srcId="{5FB2C1AF-7E23-49A5-9DB9-4D2CF79176EB}" destId="{C9BE0903-A1D9-43B7-9822-5D12EFA1BFEC}" srcOrd="0" destOrd="0" presId="urn:microsoft.com/office/officeart/2005/8/layout/hierarchy4"/>
    <dgm:cxn modelId="{A345B6EC-5481-438D-833B-09D12165EF99}" type="presParOf" srcId="{5FB2C1AF-7E23-49A5-9DB9-4D2CF79176EB}" destId="{698E36EB-3BBE-4B34-AAE1-6504827BF7B0}" srcOrd="1" destOrd="0" presId="urn:microsoft.com/office/officeart/2005/8/layout/hierarchy4"/>
    <dgm:cxn modelId="{A6215E4C-2F94-4265-A2BD-F54FDFA215CC}" type="presParOf" srcId="{7C554BB1-D862-4CE3-8E5F-0BA3125CCDF0}" destId="{D6BCA7D0-F7CF-4A55-825A-7F41D105A347}" srcOrd="3" destOrd="0" presId="urn:microsoft.com/office/officeart/2005/8/layout/hierarchy4"/>
    <dgm:cxn modelId="{D21F190D-3A17-4D5B-9FD8-D6232EC7BAD5}" type="presParOf" srcId="{7C554BB1-D862-4CE3-8E5F-0BA3125CCDF0}" destId="{8CD4F6C6-711B-49FB-AE12-11134A129974}" srcOrd="4" destOrd="0" presId="urn:microsoft.com/office/officeart/2005/8/layout/hierarchy4"/>
    <dgm:cxn modelId="{71CF8078-2092-432B-9C9A-C7222FC23DF7}" type="presParOf" srcId="{8CD4F6C6-711B-49FB-AE12-11134A129974}" destId="{1B57BD66-AA4A-487D-82F3-89B5FBD63613}" srcOrd="0" destOrd="0" presId="urn:microsoft.com/office/officeart/2005/8/layout/hierarchy4"/>
    <dgm:cxn modelId="{4D242A8C-E392-4668-A84E-D925A4798E79}" type="presParOf" srcId="{8CD4F6C6-711B-49FB-AE12-11134A129974}" destId="{635E2BCA-D092-4975-AA98-765E67F6B467}" srcOrd="1" destOrd="0" presId="urn:microsoft.com/office/officeart/2005/8/layout/hierarchy4"/>
    <dgm:cxn modelId="{1A41ADFF-4C50-414D-A14C-1D49F6E530B3}" type="presParOf" srcId="{8CD4F6C6-711B-49FB-AE12-11134A129974}" destId="{855A80D4-0ACF-4DEA-A17B-372FCBEC7381}" srcOrd="2" destOrd="0" presId="urn:microsoft.com/office/officeart/2005/8/layout/hierarchy4"/>
    <dgm:cxn modelId="{C7833605-3A70-40FC-86DF-DBA394A01489}" type="presParOf" srcId="{855A80D4-0ACF-4DEA-A17B-372FCBEC7381}" destId="{033DCFE9-5047-4EB7-9119-DB9E3944EAE5}" srcOrd="0" destOrd="0" presId="urn:microsoft.com/office/officeart/2005/8/layout/hierarchy4"/>
    <dgm:cxn modelId="{EABAEB22-E555-4717-BDFB-C520B3F3AFB6}" type="presParOf" srcId="{033DCFE9-5047-4EB7-9119-DB9E3944EAE5}" destId="{9856E480-A203-44B0-8931-8C71318B0A43}" srcOrd="0" destOrd="0" presId="urn:microsoft.com/office/officeart/2005/8/layout/hierarchy4"/>
    <dgm:cxn modelId="{1A315DB7-C107-42B7-ADA7-57CFFEDC09CF}" type="presParOf" srcId="{033DCFE9-5047-4EB7-9119-DB9E3944EAE5}" destId="{9BFDF7A6-EED8-47FA-9A0D-0F87C414AB1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360A51-084B-4346-8807-AD62338D648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0F2674-AF42-4799-BD6C-AFCA6057D41F}">
      <dgm:prSet phldrT="[Текст]" custT="1"/>
      <dgm:spPr/>
      <dgm:t>
        <a:bodyPr/>
        <a:lstStyle/>
        <a:p>
          <a:pPr algn="ctr"/>
          <a:r>
            <a:rPr lang="ru-RU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ПЕШКО </a:t>
          </a:r>
        </a:p>
        <a:p>
          <a:pPr algn="ctr"/>
          <a:r>
            <a:rPr lang="ru-RU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ОКСАНА АНТОНОВНА</a:t>
          </a:r>
          <a:endParaRPr lang="ru-RU" sz="3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53D0EE-02AD-4879-A1C8-F9B892E44277}" type="parTrans" cxnId="{8635A577-7722-4272-9B0E-0FBDF377F17A}">
      <dgm:prSet/>
      <dgm:spPr/>
      <dgm:t>
        <a:bodyPr/>
        <a:lstStyle/>
        <a:p>
          <a:endParaRPr lang="ru-RU"/>
        </a:p>
      </dgm:t>
    </dgm:pt>
    <dgm:pt modelId="{9CAC4895-1FD0-435C-ACC1-6C6D9FDB94CB}" type="sibTrans" cxnId="{8635A577-7722-4272-9B0E-0FBDF377F17A}">
      <dgm:prSet/>
      <dgm:spPr/>
      <dgm:t>
        <a:bodyPr/>
        <a:lstStyle/>
        <a:p>
          <a:endParaRPr lang="ru-RU"/>
        </a:p>
      </dgm:t>
    </dgm:pt>
    <dgm:pt modelId="{B08DA30C-9411-40C9-848C-16D752505AB7}">
      <dgm:prSet phldrT="[Текст]" custT="1"/>
      <dgm:spPr/>
      <dgm:t>
        <a:bodyPr/>
        <a:lstStyle/>
        <a:p>
          <a:r>
            <a:rPr lang="ru-RU" sz="2200" dirty="0" smtClean="0"/>
            <a:t> </a:t>
          </a:r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Преподаватель учебных предметов:</a:t>
          </a:r>
        </a:p>
        <a:p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«Терапия», </a:t>
          </a:r>
        </a:p>
        <a:p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«Пропедевтика внутренних болезней», </a:t>
          </a:r>
        </a:p>
        <a:p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«Медицинская реабилитация и физиотерапия»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CD7B4F-A113-4B06-9664-E0FEB8F24E39}" type="parTrans" cxnId="{88DAF98D-F406-44DC-8E7A-85CE1AF5A419}">
      <dgm:prSet/>
      <dgm:spPr/>
      <dgm:t>
        <a:bodyPr/>
        <a:lstStyle/>
        <a:p>
          <a:endParaRPr lang="ru-RU"/>
        </a:p>
      </dgm:t>
    </dgm:pt>
    <dgm:pt modelId="{6D8F2151-5539-4D87-8FDE-FC738C886D5A}" type="sibTrans" cxnId="{88DAF98D-F406-44DC-8E7A-85CE1AF5A419}">
      <dgm:prSet/>
      <dgm:spPr/>
      <dgm:t>
        <a:bodyPr/>
        <a:lstStyle/>
        <a:p>
          <a:endParaRPr lang="ru-RU"/>
        </a:p>
      </dgm:t>
    </dgm:pt>
    <dgm:pt modelId="{F17578B6-84B5-4B83-A2DB-8C7545C2DC16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Первая квалификационная категория</a:t>
          </a:r>
          <a:endParaRPr lang="ru-RU" sz="2000" dirty="0"/>
        </a:p>
      </dgm:t>
    </dgm:pt>
    <dgm:pt modelId="{83B5AF98-9DDC-48AC-9E76-D6572AAC024E}" type="parTrans" cxnId="{606A5DEE-493F-4911-9864-E9AAF986DBD6}">
      <dgm:prSet/>
      <dgm:spPr/>
      <dgm:t>
        <a:bodyPr/>
        <a:lstStyle/>
        <a:p>
          <a:endParaRPr lang="ru-RU"/>
        </a:p>
      </dgm:t>
    </dgm:pt>
    <dgm:pt modelId="{873E1C3B-5E51-41AA-9E01-2A770DD78FF1}" type="sibTrans" cxnId="{606A5DEE-493F-4911-9864-E9AAF986DBD6}">
      <dgm:prSet/>
      <dgm:spPr/>
      <dgm:t>
        <a:bodyPr/>
        <a:lstStyle/>
        <a:p>
          <a:endParaRPr lang="ru-RU"/>
        </a:p>
      </dgm:t>
    </dgm:pt>
    <dgm:pt modelId="{9ADFAA9D-69A2-4384-9C03-2210F450B998}" type="pres">
      <dgm:prSet presAssocID="{9F360A51-084B-4346-8807-AD62338D648F}" presName="linear" presStyleCnt="0">
        <dgm:presLayoutVars>
          <dgm:animLvl val="lvl"/>
          <dgm:resizeHandles val="exact"/>
        </dgm:presLayoutVars>
      </dgm:prSet>
      <dgm:spPr/>
    </dgm:pt>
    <dgm:pt modelId="{B1CCE210-9B13-4917-95D7-954A7D17CCAE}" type="pres">
      <dgm:prSet presAssocID="{7A0F2674-AF42-4799-BD6C-AFCA6057D41F}" presName="parentText" presStyleLbl="node1" presStyleIdx="0" presStyleCnt="2" custScaleY="63708" custLinFactY="-4815" custLinFactNeighborX="-1624" custLinFactNeighborY="-100000">
        <dgm:presLayoutVars>
          <dgm:chMax val="0"/>
          <dgm:bulletEnabled val="1"/>
        </dgm:presLayoutVars>
      </dgm:prSet>
      <dgm:spPr/>
    </dgm:pt>
    <dgm:pt modelId="{6EF7452C-F461-4962-9923-DDF6596B0EEC}" type="pres">
      <dgm:prSet presAssocID="{7A0F2674-AF42-4799-BD6C-AFCA6057D41F}" presName="childText" presStyleLbl="revTx" presStyleIdx="0" presStyleCnt="1" custScaleY="136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F27C5A-AFE0-40EB-8323-1E033B0B8F87}" type="pres">
      <dgm:prSet presAssocID="{B08DA30C-9411-40C9-848C-16D752505AB7}" presName="parentText" presStyleLbl="node1" presStyleIdx="1" presStyleCnt="2" custScaleY="136785" custLinFactNeighborX="-1410" custLinFactNeighborY="37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5B1DAE-E0AC-4ADC-88A1-F4DFBE4413EB}" type="presOf" srcId="{9F360A51-084B-4346-8807-AD62338D648F}" destId="{9ADFAA9D-69A2-4384-9C03-2210F450B998}" srcOrd="0" destOrd="0" presId="urn:microsoft.com/office/officeart/2005/8/layout/vList2"/>
    <dgm:cxn modelId="{8635A577-7722-4272-9B0E-0FBDF377F17A}" srcId="{9F360A51-084B-4346-8807-AD62338D648F}" destId="{7A0F2674-AF42-4799-BD6C-AFCA6057D41F}" srcOrd="0" destOrd="0" parTransId="{EB53D0EE-02AD-4879-A1C8-F9B892E44277}" sibTransId="{9CAC4895-1FD0-435C-ACC1-6C6D9FDB94CB}"/>
    <dgm:cxn modelId="{E9FC67C6-0CB1-42AD-8D02-6AA876BAAE70}" type="presOf" srcId="{B08DA30C-9411-40C9-848C-16D752505AB7}" destId="{80F27C5A-AFE0-40EB-8323-1E033B0B8F87}" srcOrd="0" destOrd="0" presId="urn:microsoft.com/office/officeart/2005/8/layout/vList2"/>
    <dgm:cxn modelId="{606A5DEE-493F-4911-9864-E9AAF986DBD6}" srcId="{7A0F2674-AF42-4799-BD6C-AFCA6057D41F}" destId="{F17578B6-84B5-4B83-A2DB-8C7545C2DC16}" srcOrd="0" destOrd="0" parTransId="{83B5AF98-9DDC-48AC-9E76-D6572AAC024E}" sibTransId="{873E1C3B-5E51-41AA-9E01-2A770DD78FF1}"/>
    <dgm:cxn modelId="{100CECE8-AF7B-4A61-99B2-5270B90E25B0}" type="presOf" srcId="{7A0F2674-AF42-4799-BD6C-AFCA6057D41F}" destId="{B1CCE210-9B13-4917-95D7-954A7D17CCAE}" srcOrd="0" destOrd="0" presId="urn:microsoft.com/office/officeart/2005/8/layout/vList2"/>
    <dgm:cxn modelId="{19F4B0B6-0D4A-4008-B55B-0378DFD48D08}" type="presOf" srcId="{F17578B6-84B5-4B83-A2DB-8C7545C2DC16}" destId="{6EF7452C-F461-4962-9923-DDF6596B0EEC}" srcOrd="0" destOrd="0" presId="urn:microsoft.com/office/officeart/2005/8/layout/vList2"/>
    <dgm:cxn modelId="{88DAF98D-F406-44DC-8E7A-85CE1AF5A419}" srcId="{9F360A51-084B-4346-8807-AD62338D648F}" destId="{B08DA30C-9411-40C9-848C-16D752505AB7}" srcOrd="1" destOrd="0" parTransId="{E9CD7B4F-A113-4B06-9664-E0FEB8F24E39}" sibTransId="{6D8F2151-5539-4D87-8FDE-FC738C886D5A}"/>
    <dgm:cxn modelId="{D0B52123-8AE4-47DD-B904-FCD8BAE966B0}" type="presParOf" srcId="{9ADFAA9D-69A2-4384-9C03-2210F450B998}" destId="{B1CCE210-9B13-4917-95D7-954A7D17CCAE}" srcOrd="0" destOrd="0" presId="urn:microsoft.com/office/officeart/2005/8/layout/vList2"/>
    <dgm:cxn modelId="{D5BCCBB9-83D8-4681-B725-B3DE29E76100}" type="presParOf" srcId="{9ADFAA9D-69A2-4384-9C03-2210F450B998}" destId="{6EF7452C-F461-4962-9923-DDF6596B0EEC}" srcOrd="1" destOrd="0" presId="urn:microsoft.com/office/officeart/2005/8/layout/vList2"/>
    <dgm:cxn modelId="{C605B189-D268-4C7F-A141-E6EDE67E8ABC}" type="presParOf" srcId="{9ADFAA9D-69A2-4384-9C03-2210F450B998}" destId="{80F27C5A-AFE0-40EB-8323-1E033B0B8F8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360A51-084B-4346-8807-AD62338D648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D244C3-605F-434D-B5F7-82C818931C03}">
      <dgm:prSet phldrT="[Текст]" custT="1"/>
      <dgm:spPr/>
      <dgm:t>
        <a:bodyPr/>
        <a:lstStyle/>
        <a:p>
          <a:pPr algn="ctr"/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АНДРИЕВИЧ </a:t>
          </a:r>
        </a:p>
        <a:p>
          <a:pPr algn="ctr"/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АННА СТАНИСЛАВОВНА</a:t>
          </a:r>
          <a:endParaRPr lang="ru-RU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9D3904-C74F-417D-B9ED-35921F3ED164}" type="sibTrans" cxnId="{68D8A148-45E6-4EB0-ACE2-75EEECDF2193}">
      <dgm:prSet/>
      <dgm:spPr/>
      <dgm:t>
        <a:bodyPr/>
        <a:lstStyle/>
        <a:p>
          <a:endParaRPr lang="ru-RU"/>
        </a:p>
      </dgm:t>
    </dgm:pt>
    <dgm:pt modelId="{2562DDB3-869C-415A-95EB-C6129BE213D4}" type="parTrans" cxnId="{68D8A148-45E6-4EB0-ACE2-75EEECDF2193}">
      <dgm:prSet/>
      <dgm:spPr/>
      <dgm:t>
        <a:bodyPr/>
        <a:lstStyle/>
        <a:p>
          <a:endParaRPr lang="ru-RU"/>
        </a:p>
      </dgm:t>
    </dgm:pt>
    <dgm:pt modelId="{3DECDEE6-30B4-4944-BB5D-00DFCBDB352D}">
      <dgm:prSet phldrT="[Текст]" custT="1"/>
      <dgm:spPr/>
      <dgm:t>
        <a:bodyPr/>
        <a:lstStyle/>
        <a:p>
          <a:pPr algn="ctr"/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Образование высшее</a:t>
          </a: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791E2B-C30A-434E-9FCD-BDCC0179C844}" type="parTrans" cxnId="{CDB207D6-7B09-4F43-ADA4-907DE592CCB7}">
      <dgm:prSet/>
      <dgm:spPr/>
      <dgm:t>
        <a:bodyPr/>
        <a:lstStyle/>
        <a:p>
          <a:endParaRPr lang="ru-RU"/>
        </a:p>
      </dgm:t>
    </dgm:pt>
    <dgm:pt modelId="{397C441F-0441-44D7-81F1-D33DC37363F9}" type="sibTrans" cxnId="{CDB207D6-7B09-4F43-ADA4-907DE592CCB7}">
      <dgm:prSet/>
      <dgm:spPr/>
      <dgm:t>
        <a:bodyPr/>
        <a:lstStyle/>
        <a:p>
          <a:endParaRPr lang="ru-RU"/>
        </a:p>
      </dgm:t>
    </dgm:pt>
    <dgm:pt modelId="{44EF8D91-E041-4D64-9156-B8702E527754}">
      <dgm:prSet phldrT="[Текст]" custT="1"/>
      <dgm:spPr/>
      <dgm:t>
        <a:bodyPr/>
        <a:lstStyle/>
        <a:p>
          <a:pPr algn="ctr"/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Преподаваемые предметы «Терапия», Амбулаторно-поликлиническая терапия»,    «Нервные болезни»,  «Сестринское дело в неврологии, психиатрии и наркологии»</a:t>
          </a:r>
        </a:p>
        <a:p>
          <a:pPr algn="ctr"/>
          <a:endParaRPr lang="ru-RU" sz="3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567490-BF33-4513-BF1E-DDE53C10BD00}" type="parTrans" cxnId="{B84F4E6B-E852-4909-A48D-F52CC4537491}">
      <dgm:prSet/>
      <dgm:spPr/>
      <dgm:t>
        <a:bodyPr/>
        <a:lstStyle/>
        <a:p>
          <a:endParaRPr lang="ru-RU"/>
        </a:p>
      </dgm:t>
    </dgm:pt>
    <dgm:pt modelId="{73487E5B-DA52-410D-BE63-13C80A7EF2F1}" type="sibTrans" cxnId="{B84F4E6B-E852-4909-A48D-F52CC4537491}">
      <dgm:prSet/>
      <dgm:spPr/>
      <dgm:t>
        <a:bodyPr/>
        <a:lstStyle/>
        <a:p>
          <a:endParaRPr lang="ru-RU"/>
        </a:p>
      </dgm:t>
    </dgm:pt>
    <dgm:pt modelId="{9ADFAA9D-69A2-4384-9C03-2210F450B998}" type="pres">
      <dgm:prSet presAssocID="{9F360A51-084B-4346-8807-AD62338D648F}" presName="linear" presStyleCnt="0">
        <dgm:presLayoutVars>
          <dgm:animLvl val="lvl"/>
          <dgm:resizeHandles val="exact"/>
        </dgm:presLayoutVars>
      </dgm:prSet>
      <dgm:spPr/>
    </dgm:pt>
    <dgm:pt modelId="{60B96976-D7B9-46D1-A2DE-21DF56B8B820}" type="pres">
      <dgm:prSet presAssocID="{5FD244C3-605F-434D-B5F7-82C818931C03}" presName="parentText" presStyleLbl="node1" presStyleIdx="0" presStyleCnt="3" custScaleY="60243" custLinFactY="-11757" custLinFactNeighborX="-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62E07-F9DE-482F-A93A-869763C0F8E0}" type="pres">
      <dgm:prSet presAssocID="{1D9D3904-C74F-417D-B9ED-35921F3ED164}" presName="spacer" presStyleCnt="0"/>
      <dgm:spPr/>
    </dgm:pt>
    <dgm:pt modelId="{FA1E42A4-EAE6-479D-ADB9-89E31DEEAB8E}" type="pres">
      <dgm:prSet presAssocID="{3DECDEE6-30B4-4944-BB5D-00DFCBDB352D}" presName="parentText" presStyleLbl="node1" presStyleIdx="1" presStyleCnt="3" custScaleY="52961" custLinFactY="-2496" custLinFactNeighborX="-1410" custLinFactNeighborY="-100000">
        <dgm:presLayoutVars>
          <dgm:chMax val="0"/>
          <dgm:bulletEnabled val="1"/>
        </dgm:presLayoutVars>
      </dgm:prSet>
      <dgm:spPr/>
    </dgm:pt>
    <dgm:pt modelId="{7266F69B-919E-4897-80D5-B2B185D1F459}" type="pres">
      <dgm:prSet presAssocID="{397C441F-0441-44D7-81F1-D33DC37363F9}" presName="spacer" presStyleCnt="0"/>
      <dgm:spPr/>
    </dgm:pt>
    <dgm:pt modelId="{A4B3816B-C5F1-4161-B8AD-202A5EC8ACD9}" type="pres">
      <dgm:prSet presAssocID="{44EF8D91-E041-4D64-9156-B8702E527754}" presName="parentText" presStyleLbl="node1" presStyleIdx="2" presStyleCnt="3" custScaleY="199897" custLinFactY="-12" custLinFactNeighborX="-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EAA35A-BF74-40DF-A353-E318E1842D7A}" type="presOf" srcId="{9F360A51-084B-4346-8807-AD62338D648F}" destId="{9ADFAA9D-69A2-4384-9C03-2210F450B998}" srcOrd="0" destOrd="0" presId="urn:microsoft.com/office/officeart/2005/8/layout/vList2"/>
    <dgm:cxn modelId="{CDB207D6-7B09-4F43-ADA4-907DE592CCB7}" srcId="{9F360A51-084B-4346-8807-AD62338D648F}" destId="{3DECDEE6-30B4-4944-BB5D-00DFCBDB352D}" srcOrd="1" destOrd="0" parTransId="{67791E2B-C30A-434E-9FCD-BDCC0179C844}" sibTransId="{397C441F-0441-44D7-81F1-D33DC37363F9}"/>
    <dgm:cxn modelId="{ACF533D2-34BF-4238-9B0D-F86A4073B3A4}" type="presOf" srcId="{3DECDEE6-30B4-4944-BB5D-00DFCBDB352D}" destId="{FA1E42A4-EAE6-479D-ADB9-89E31DEEAB8E}" srcOrd="0" destOrd="0" presId="urn:microsoft.com/office/officeart/2005/8/layout/vList2"/>
    <dgm:cxn modelId="{37F4DC15-DD13-4288-B983-A1C7CDCCBB4A}" type="presOf" srcId="{5FD244C3-605F-434D-B5F7-82C818931C03}" destId="{60B96976-D7B9-46D1-A2DE-21DF56B8B820}" srcOrd="0" destOrd="0" presId="urn:microsoft.com/office/officeart/2005/8/layout/vList2"/>
    <dgm:cxn modelId="{F0B699C5-6D38-40BD-99B3-7E86CF965B13}" type="presOf" srcId="{44EF8D91-E041-4D64-9156-B8702E527754}" destId="{A4B3816B-C5F1-4161-B8AD-202A5EC8ACD9}" srcOrd="0" destOrd="0" presId="urn:microsoft.com/office/officeart/2005/8/layout/vList2"/>
    <dgm:cxn modelId="{B84F4E6B-E852-4909-A48D-F52CC4537491}" srcId="{9F360A51-084B-4346-8807-AD62338D648F}" destId="{44EF8D91-E041-4D64-9156-B8702E527754}" srcOrd="2" destOrd="0" parTransId="{37567490-BF33-4513-BF1E-DDE53C10BD00}" sibTransId="{73487E5B-DA52-410D-BE63-13C80A7EF2F1}"/>
    <dgm:cxn modelId="{68D8A148-45E6-4EB0-ACE2-75EEECDF2193}" srcId="{9F360A51-084B-4346-8807-AD62338D648F}" destId="{5FD244C3-605F-434D-B5F7-82C818931C03}" srcOrd="0" destOrd="0" parTransId="{2562DDB3-869C-415A-95EB-C6129BE213D4}" sibTransId="{1D9D3904-C74F-417D-B9ED-35921F3ED164}"/>
    <dgm:cxn modelId="{DE265FC2-1BAF-4668-953C-E98DDC5A578C}" type="presParOf" srcId="{9ADFAA9D-69A2-4384-9C03-2210F450B998}" destId="{60B96976-D7B9-46D1-A2DE-21DF56B8B820}" srcOrd="0" destOrd="0" presId="urn:microsoft.com/office/officeart/2005/8/layout/vList2"/>
    <dgm:cxn modelId="{EA48D3B6-C8B0-45A5-BCD8-94140F3B762B}" type="presParOf" srcId="{9ADFAA9D-69A2-4384-9C03-2210F450B998}" destId="{CC262E07-F9DE-482F-A93A-869763C0F8E0}" srcOrd="1" destOrd="0" presId="urn:microsoft.com/office/officeart/2005/8/layout/vList2"/>
    <dgm:cxn modelId="{C6E97446-93B8-495B-AD29-BD1156BB66EB}" type="presParOf" srcId="{9ADFAA9D-69A2-4384-9C03-2210F450B998}" destId="{FA1E42A4-EAE6-479D-ADB9-89E31DEEAB8E}" srcOrd="2" destOrd="0" presId="urn:microsoft.com/office/officeart/2005/8/layout/vList2"/>
    <dgm:cxn modelId="{E9E875E1-2F8D-4788-AB88-E5DAC966A2B8}" type="presParOf" srcId="{9ADFAA9D-69A2-4384-9C03-2210F450B998}" destId="{7266F69B-919E-4897-80D5-B2B185D1F459}" srcOrd="3" destOrd="0" presId="urn:microsoft.com/office/officeart/2005/8/layout/vList2"/>
    <dgm:cxn modelId="{094F7BEC-8B12-4127-B479-2FC152066609}" type="presParOf" srcId="{9ADFAA9D-69A2-4384-9C03-2210F450B998}" destId="{A4B3816B-C5F1-4161-B8AD-202A5EC8ACD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360A51-084B-4346-8807-AD62338D648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D244C3-605F-434D-B5F7-82C818931C03}">
      <dgm:prSet phldrT="[Текст]" custT="1"/>
      <dgm:spPr/>
      <dgm:t>
        <a:bodyPr/>
        <a:lstStyle/>
        <a:p>
          <a:pPr algn="ctr"/>
          <a:r>
            <a:rPr lang="ru-RU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ФУРСА </a:t>
          </a:r>
        </a:p>
        <a:p>
          <a:pPr algn="ctr"/>
          <a:r>
            <a:rPr lang="ru-RU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ЛАРИСА АДАМОВНА</a:t>
          </a:r>
          <a:endParaRPr lang="ru-RU" sz="3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9D3904-C74F-417D-B9ED-35921F3ED164}" type="sibTrans" cxnId="{68D8A148-45E6-4EB0-ACE2-75EEECDF2193}">
      <dgm:prSet/>
      <dgm:spPr/>
      <dgm:t>
        <a:bodyPr/>
        <a:lstStyle/>
        <a:p>
          <a:endParaRPr lang="ru-RU"/>
        </a:p>
      </dgm:t>
    </dgm:pt>
    <dgm:pt modelId="{2562DDB3-869C-415A-95EB-C6129BE213D4}" type="parTrans" cxnId="{68D8A148-45E6-4EB0-ACE2-75EEECDF2193}">
      <dgm:prSet/>
      <dgm:spPr/>
      <dgm:t>
        <a:bodyPr/>
        <a:lstStyle/>
        <a:p>
          <a:endParaRPr lang="ru-RU"/>
        </a:p>
      </dgm:t>
    </dgm:pt>
    <dgm:pt modelId="{3DECDEE6-30B4-4944-BB5D-00DFCBDB352D}">
      <dgm:prSet phldrT="[Текст]" custT="1"/>
      <dgm:spPr/>
      <dgm:t>
        <a:bodyPr/>
        <a:lstStyle/>
        <a:p>
          <a:pPr algn="ctr"/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Образование высшее</a:t>
          </a: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791E2B-C30A-434E-9FCD-BDCC0179C844}" type="parTrans" cxnId="{CDB207D6-7B09-4F43-ADA4-907DE592CCB7}">
      <dgm:prSet/>
      <dgm:spPr/>
      <dgm:t>
        <a:bodyPr/>
        <a:lstStyle/>
        <a:p>
          <a:endParaRPr lang="ru-RU"/>
        </a:p>
      </dgm:t>
    </dgm:pt>
    <dgm:pt modelId="{397C441F-0441-44D7-81F1-D33DC37363F9}" type="sibTrans" cxnId="{CDB207D6-7B09-4F43-ADA4-907DE592CCB7}">
      <dgm:prSet/>
      <dgm:spPr/>
      <dgm:t>
        <a:bodyPr/>
        <a:lstStyle/>
        <a:p>
          <a:endParaRPr lang="ru-RU"/>
        </a:p>
      </dgm:t>
    </dgm:pt>
    <dgm:pt modelId="{44EF8D91-E041-4D64-9156-B8702E527754}">
      <dgm:prSet phldrT="[Текст]" custT="1"/>
      <dgm:spPr/>
      <dgm:t>
        <a:bodyPr/>
        <a:lstStyle/>
        <a:p>
          <a:pPr algn="ctr"/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Заместитель директора по воспитательной работе</a:t>
          </a:r>
        </a:p>
        <a:p>
          <a:pPr algn="ctr"/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Преподаваемые предметы:</a:t>
          </a:r>
        </a:p>
        <a:p>
          <a:pPr algn="ctr"/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«Сестринское  дело в терапии»</a:t>
          </a:r>
        </a:p>
        <a:p>
          <a:pPr algn="ctr"/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«Допризывная медицинская подготовка»</a:t>
          </a:r>
        </a:p>
        <a:p>
          <a:pPr algn="ctr"/>
          <a:endParaRPr lang="ru-RU" sz="3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567490-BF33-4513-BF1E-DDE53C10BD00}" type="parTrans" cxnId="{B84F4E6B-E852-4909-A48D-F52CC4537491}">
      <dgm:prSet/>
      <dgm:spPr/>
      <dgm:t>
        <a:bodyPr/>
        <a:lstStyle/>
        <a:p>
          <a:endParaRPr lang="ru-RU"/>
        </a:p>
      </dgm:t>
    </dgm:pt>
    <dgm:pt modelId="{73487E5B-DA52-410D-BE63-13C80A7EF2F1}" type="sibTrans" cxnId="{B84F4E6B-E852-4909-A48D-F52CC4537491}">
      <dgm:prSet/>
      <dgm:spPr/>
      <dgm:t>
        <a:bodyPr/>
        <a:lstStyle/>
        <a:p>
          <a:endParaRPr lang="ru-RU"/>
        </a:p>
      </dgm:t>
    </dgm:pt>
    <dgm:pt modelId="{9ADFAA9D-69A2-4384-9C03-2210F450B998}" type="pres">
      <dgm:prSet presAssocID="{9F360A51-084B-4346-8807-AD62338D648F}" presName="linear" presStyleCnt="0">
        <dgm:presLayoutVars>
          <dgm:animLvl val="lvl"/>
          <dgm:resizeHandles val="exact"/>
        </dgm:presLayoutVars>
      </dgm:prSet>
      <dgm:spPr/>
    </dgm:pt>
    <dgm:pt modelId="{60B96976-D7B9-46D1-A2DE-21DF56B8B820}" type="pres">
      <dgm:prSet presAssocID="{5FD244C3-605F-434D-B5F7-82C818931C03}" presName="parentText" presStyleLbl="node1" presStyleIdx="0" presStyleCnt="3" custScaleY="73063" custLinFactY="-11757" custLinFactNeighborX="-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62E07-F9DE-482F-A93A-869763C0F8E0}" type="pres">
      <dgm:prSet presAssocID="{1D9D3904-C74F-417D-B9ED-35921F3ED164}" presName="spacer" presStyleCnt="0"/>
      <dgm:spPr/>
    </dgm:pt>
    <dgm:pt modelId="{FA1E42A4-EAE6-479D-ADB9-89E31DEEAB8E}" type="pres">
      <dgm:prSet presAssocID="{3DECDEE6-30B4-4944-BB5D-00DFCBDB352D}" presName="parentText" presStyleLbl="node1" presStyleIdx="1" presStyleCnt="3" custScaleY="52961" custLinFactY="-2468" custLinFactNeighborX="-1" custLinFactNeighborY="-100000">
        <dgm:presLayoutVars>
          <dgm:chMax val="0"/>
          <dgm:bulletEnabled val="1"/>
        </dgm:presLayoutVars>
      </dgm:prSet>
      <dgm:spPr/>
    </dgm:pt>
    <dgm:pt modelId="{7266F69B-919E-4897-80D5-B2B185D1F459}" type="pres">
      <dgm:prSet presAssocID="{397C441F-0441-44D7-81F1-D33DC37363F9}" presName="spacer" presStyleCnt="0"/>
      <dgm:spPr/>
    </dgm:pt>
    <dgm:pt modelId="{A4B3816B-C5F1-4161-B8AD-202A5EC8ACD9}" type="pres">
      <dgm:prSet presAssocID="{44EF8D91-E041-4D64-9156-B8702E527754}" presName="parentText" presStyleLbl="node1" presStyleIdx="2" presStyleCnt="3" custScaleY="199897" custLinFactY="-3521" custLinFactNeighborX="-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A98ADF-A3A1-4859-AF35-5BAEBA3500FD}" type="presOf" srcId="{3DECDEE6-30B4-4944-BB5D-00DFCBDB352D}" destId="{FA1E42A4-EAE6-479D-ADB9-89E31DEEAB8E}" srcOrd="0" destOrd="0" presId="urn:microsoft.com/office/officeart/2005/8/layout/vList2"/>
    <dgm:cxn modelId="{B84F4E6B-E852-4909-A48D-F52CC4537491}" srcId="{9F360A51-084B-4346-8807-AD62338D648F}" destId="{44EF8D91-E041-4D64-9156-B8702E527754}" srcOrd="2" destOrd="0" parTransId="{37567490-BF33-4513-BF1E-DDE53C10BD00}" sibTransId="{73487E5B-DA52-410D-BE63-13C80A7EF2F1}"/>
    <dgm:cxn modelId="{74FC4330-23DE-49AE-89E2-764FE21C6267}" type="presOf" srcId="{5FD244C3-605F-434D-B5F7-82C818931C03}" destId="{60B96976-D7B9-46D1-A2DE-21DF56B8B820}" srcOrd="0" destOrd="0" presId="urn:microsoft.com/office/officeart/2005/8/layout/vList2"/>
    <dgm:cxn modelId="{CDB207D6-7B09-4F43-ADA4-907DE592CCB7}" srcId="{9F360A51-084B-4346-8807-AD62338D648F}" destId="{3DECDEE6-30B4-4944-BB5D-00DFCBDB352D}" srcOrd="1" destOrd="0" parTransId="{67791E2B-C30A-434E-9FCD-BDCC0179C844}" sibTransId="{397C441F-0441-44D7-81F1-D33DC37363F9}"/>
    <dgm:cxn modelId="{68D8A148-45E6-4EB0-ACE2-75EEECDF2193}" srcId="{9F360A51-084B-4346-8807-AD62338D648F}" destId="{5FD244C3-605F-434D-B5F7-82C818931C03}" srcOrd="0" destOrd="0" parTransId="{2562DDB3-869C-415A-95EB-C6129BE213D4}" sibTransId="{1D9D3904-C74F-417D-B9ED-35921F3ED164}"/>
    <dgm:cxn modelId="{096C6A70-AD74-48B2-A44D-3B4DFC14F0EB}" type="presOf" srcId="{44EF8D91-E041-4D64-9156-B8702E527754}" destId="{A4B3816B-C5F1-4161-B8AD-202A5EC8ACD9}" srcOrd="0" destOrd="0" presId="urn:microsoft.com/office/officeart/2005/8/layout/vList2"/>
    <dgm:cxn modelId="{BB3B3869-92F9-4F2B-81A6-BE1103A0A7AB}" type="presOf" srcId="{9F360A51-084B-4346-8807-AD62338D648F}" destId="{9ADFAA9D-69A2-4384-9C03-2210F450B998}" srcOrd="0" destOrd="0" presId="urn:microsoft.com/office/officeart/2005/8/layout/vList2"/>
    <dgm:cxn modelId="{D205FA34-E30C-4F59-841A-3711ED21F928}" type="presParOf" srcId="{9ADFAA9D-69A2-4384-9C03-2210F450B998}" destId="{60B96976-D7B9-46D1-A2DE-21DF56B8B820}" srcOrd="0" destOrd="0" presId="urn:microsoft.com/office/officeart/2005/8/layout/vList2"/>
    <dgm:cxn modelId="{28972357-5BE8-4FDD-A32C-13B3C71350DE}" type="presParOf" srcId="{9ADFAA9D-69A2-4384-9C03-2210F450B998}" destId="{CC262E07-F9DE-482F-A93A-869763C0F8E0}" srcOrd="1" destOrd="0" presId="urn:microsoft.com/office/officeart/2005/8/layout/vList2"/>
    <dgm:cxn modelId="{39DB55C4-58BC-41B4-B428-0A98F2DC2438}" type="presParOf" srcId="{9ADFAA9D-69A2-4384-9C03-2210F450B998}" destId="{FA1E42A4-EAE6-479D-ADB9-89E31DEEAB8E}" srcOrd="2" destOrd="0" presId="urn:microsoft.com/office/officeart/2005/8/layout/vList2"/>
    <dgm:cxn modelId="{17708BFF-B37F-4A3E-AF54-0C422D9CBEFE}" type="presParOf" srcId="{9ADFAA9D-69A2-4384-9C03-2210F450B998}" destId="{7266F69B-919E-4897-80D5-B2B185D1F459}" srcOrd="3" destOrd="0" presId="urn:microsoft.com/office/officeart/2005/8/layout/vList2"/>
    <dgm:cxn modelId="{4982AF43-39EE-4ACB-A8FB-0C70AA79BC12}" type="presParOf" srcId="{9ADFAA9D-69A2-4384-9C03-2210F450B998}" destId="{A4B3816B-C5F1-4161-B8AD-202A5EC8ACD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360A51-084B-4346-8807-AD62338D648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D244C3-605F-434D-B5F7-82C818931C03}">
      <dgm:prSet phldrT="[Текст]" custT="1"/>
      <dgm:spPr/>
      <dgm:t>
        <a:bodyPr/>
        <a:lstStyle/>
        <a:p>
          <a:pPr algn="ctr"/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МАСЛЯК</a:t>
          </a:r>
        </a:p>
        <a:p>
          <a:pPr algn="ctr"/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ЕКАТЕРИНА ВЛАДИМИРОВНА</a:t>
          </a: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9D3904-C74F-417D-B9ED-35921F3ED164}" type="sibTrans" cxnId="{68D8A148-45E6-4EB0-ACE2-75EEECDF2193}">
      <dgm:prSet/>
      <dgm:spPr/>
      <dgm:t>
        <a:bodyPr/>
        <a:lstStyle/>
        <a:p>
          <a:endParaRPr lang="ru-RU"/>
        </a:p>
      </dgm:t>
    </dgm:pt>
    <dgm:pt modelId="{2562DDB3-869C-415A-95EB-C6129BE213D4}" type="parTrans" cxnId="{68D8A148-45E6-4EB0-ACE2-75EEECDF2193}">
      <dgm:prSet/>
      <dgm:spPr/>
      <dgm:t>
        <a:bodyPr/>
        <a:lstStyle/>
        <a:p>
          <a:endParaRPr lang="ru-RU"/>
        </a:p>
      </dgm:t>
    </dgm:pt>
    <dgm:pt modelId="{44EF8D91-E041-4D64-9156-B8702E527754}">
      <dgm:prSet phldrT="[Текст]" custT="1"/>
      <dgm:spPr/>
      <dgm:t>
        <a:bodyPr/>
        <a:lstStyle/>
        <a:p>
          <a:pPr algn="ctr"/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Преподаваемые предметы:</a:t>
          </a:r>
        </a:p>
        <a:p>
          <a:pPr algn="ctr"/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«Сестринское  дело в терапии»</a:t>
          </a:r>
        </a:p>
        <a:p>
          <a:pPr algn="ctr"/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«Общая онкология»</a:t>
          </a:r>
        </a:p>
        <a:p>
          <a:pPr algn="ctr"/>
          <a:endParaRPr lang="ru-RU" sz="3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567490-BF33-4513-BF1E-DDE53C10BD00}" type="parTrans" cxnId="{B84F4E6B-E852-4909-A48D-F52CC4537491}">
      <dgm:prSet/>
      <dgm:spPr/>
      <dgm:t>
        <a:bodyPr/>
        <a:lstStyle/>
        <a:p>
          <a:endParaRPr lang="ru-RU"/>
        </a:p>
      </dgm:t>
    </dgm:pt>
    <dgm:pt modelId="{73487E5B-DA52-410D-BE63-13C80A7EF2F1}" type="sibTrans" cxnId="{B84F4E6B-E852-4909-A48D-F52CC4537491}">
      <dgm:prSet/>
      <dgm:spPr/>
      <dgm:t>
        <a:bodyPr/>
        <a:lstStyle/>
        <a:p>
          <a:endParaRPr lang="ru-RU"/>
        </a:p>
      </dgm:t>
    </dgm:pt>
    <dgm:pt modelId="{9ADFAA9D-69A2-4384-9C03-2210F450B998}" type="pres">
      <dgm:prSet presAssocID="{9F360A51-084B-4346-8807-AD62338D648F}" presName="linear" presStyleCnt="0">
        <dgm:presLayoutVars>
          <dgm:animLvl val="lvl"/>
          <dgm:resizeHandles val="exact"/>
        </dgm:presLayoutVars>
      </dgm:prSet>
      <dgm:spPr/>
    </dgm:pt>
    <dgm:pt modelId="{60B96976-D7B9-46D1-A2DE-21DF56B8B820}" type="pres">
      <dgm:prSet presAssocID="{5FD244C3-605F-434D-B5F7-82C818931C03}" presName="parentText" presStyleLbl="node1" presStyleIdx="0" presStyleCnt="2" custScaleY="114211" custLinFactY="-100000" custLinFactNeighborX="529" custLinFactNeighborY="-1124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62E07-F9DE-482F-A93A-869763C0F8E0}" type="pres">
      <dgm:prSet presAssocID="{1D9D3904-C74F-417D-B9ED-35921F3ED164}" presName="spacer" presStyleCnt="0"/>
      <dgm:spPr/>
    </dgm:pt>
    <dgm:pt modelId="{A4B3816B-C5F1-4161-B8AD-202A5EC8ACD9}" type="pres">
      <dgm:prSet presAssocID="{44EF8D91-E041-4D64-9156-B8702E527754}" presName="parentText" presStyleLbl="node1" presStyleIdx="1" presStyleCnt="2" custScaleY="199897" custLinFactY="-3521" custLinFactNeighborX="-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CD0011-79AA-4FF0-B1AB-73A3A171A120}" type="presOf" srcId="{44EF8D91-E041-4D64-9156-B8702E527754}" destId="{A4B3816B-C5F1-4161-B8AD-202A5EC8ACD9}" srcOrd="0" destOrd="0" presId="urn:microsoft.com/office/officeart/2005/8/layout/vList2"/>
    <dgm:cxn modelId="{B84F4E6B-E852-4909-A48D-F52CC4537491}" srcId="{9F360A51-084B-4346-8807-AD62338D648F}" destId="{44EF8D91-E041-4D64-9156-B8702E527754}" srcOrd="1" destOrd="0" parTransId="{37567490-BF33-4513-BF1E-DDE53C10BD00}" sibTransId="{73487E5B-DA52-410D-BE63-13C80A7EF2F1}"/>
    <dgm:cxn modelId="{78DA9CE6-45BD-43B0-B664-33AE83D0D963}" type="presOf" srcId="{9F360A51-084B-4346-8807-AD62338D648F}" destId="{9ADFAA9D-69A2-4384-9C03-2210F450B998}" srcOrd="0" destOrd="0" presId="urn:microsoft.com/office/officeart/2005/8/layout/vList2"/>
    <dgm:cxn modelId="{68D8A148-45E6-4EB0-ACE2-75EEECDF2193}" srcId="{9F360A51-084B-4346-8807-AD62338D648F}" destId="{5FD244C3-605F-434D-B5F7-82C818931C03}" srcOrd="0" destOrd="0" parTransId="{2562DDB3-869C-415A-95EB-C6129BE213D4}" sibTransId="{1D9D3904-C74F-417D-B9ED-35921F3ED164}"/>
    <dgm:cxn modelId="{5673411D-6C7F-426E-8573-E55F4818EC69}" type="presOf" srcId="{5FD244C3-605F-434D-B5F7-82C818931C03}" destId="{60B96976-D7B9-46D1-A2DE-21DF56B8B820}" srcOrd="0" destOrd="0" presId="urn:microsoft.com/office/officeart/2005/8/layout/vList2"/>
    <dgm:cxn modelId="{54809028-8802-4E38-86AF-C7C5CDEF14D7}" type="presParOf" srcId="{9ADFAA9D-69A2-4384-9C03-2210F450B998}" destId="{60B96976-D7B9-46D1-A2DE-21DF56B8B820}" srcOrd="0" destOrd="0" presId="urn:microsoft.com/office/officeart/2005/8/layout/vList2"/>
    <dgm:cxn modelId="{A89EE31B-945F-46AB-838B-06A753F0E197}" type="presParOf" srcId="{9ADFAA9D-69A2-4384-9C03-2210F450B998}" destId="{CC262E07-F9DE-482F-A93A-869763C0F8E0}" srcOrd="1" destOrd="0" presId="urn:microsoft.com/office/officeart/2005/8/layout/vList2"/>
    <dgm:cxn modelId="{EA086CD3-7351-4F1B-B17A-8C189DF32A01}" type="presParOf" srcId="{9ADFAA9D-69A2-4384-9C03-2210F450B998}" destId="{A4B3816B-C5F1-4161-B8AD-202A5EC8ACD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360A51-084B-4346-8807-AD62338D648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D244C3-605F-434D-B5F7-82C818931C03}">
      <dgm:prSet phldrT="[Текст]" custT="1"/>
      <dgm:spPr/>
      <dgm:t>
        <a:bodyPr/>
        <a:lstStyle/>
        <a:p>
          <a:pPr algn="ctr"/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КУЧИНСКАЯ </a:t>
          </a:r>
        </a:p>
        <a:p>
          <a:pPr algn="ctr"/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АННА ГРИГОРЬЕВНА</a:t>
          </a: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9D3904-C74F-417D-B9ED-35921F3ED164}" type="sibTrans" cxnId="{68D8A148-45E6-4EB0-ACE2-75EEECDF2193}">
      <dgm:prSet/>
      <dgm:spPr/>
      <dgm:t>
        <a:bodyPr/>
        <a:lstStyle/>
        <a:p>
          <a:endParaRPr lang="ru-RU"/>
        </a:p>
      </dgm:t>
    </dgm:pt>
    <dgm:pt modelId="{2562DDB3-869C-415A-95EB-C6129BE213D4}" type="parTrans" cxnId="{68D8A148-45E6-4EB0-ACE2-75EEECDF2193}">
      <dgm:prSet/>
      <dgm:spPr/>
      <dgm:t>
        <a:bodyPr/>
        <a:lstStyle/>
        <a:p>
          <a:endParaRPr lang="ru-RU"/>
        </a:p>
      </dgm:t>
    </dgm:pt>
    <dgm:pt modelId="{44EF8D91-E041-4D64-9156-B8702E527754}">
      <dgm:prSet phldrT="[Текст]" custT="1"/>
      <dgm:spPr/>
      <dgm:t>
        <a:bodyPr/>
        <a:lstStyle/>
        <a:p>
          <a:pPr algn="ctr"/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Преподаваемые предметы:</a:t>
          </a:r>
        </a:p>
        <a:p>
          <a:pPr algn="ctr"/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«Терапия»</a:t>
          </a:r>
        </a:p>
        <a:p>
          <a:pPr algn="ctr"/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«Амбулаторно-поликлиническая терапия»</a:t>
          </a:r>
        </a:p>
        <a:p>
          <a:pPr algn="ctr"/>
          <a:endParaRPr lang="ru-RU" sz="3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567490-BF33-4513-BF1E-DDE53C10BD00}" type="parTrans" cxnId="{B84F4E6B-E852-4909-A48D-F52CC4537491}">
      <dgm:prSet/>
      <dgm:spPr/>
      <dgm:t>
        <a:bodyPr/>
        <a:lstStyle/>
        <a:p>
          <a:endParaRPr lang="ru-RU"/>
        </a:p>
      </dgm:t>
    </dgm:pt>
    <dgm:pt modelId="{73487E5B-DA52-410D-BE63-13C80A7EF2F1}" type="sibTrans" cxnId="{B84F4E6B-E852-4909-A48D-F52CC4537491}">
      <dgm:prSet/>
      <dgm:spPr/>
      <dgm:t>
        <a:bodyPr/>
        <a:lstStyle/>
        <a:p>
          <a:endParaRPr lang="ru-RU"/>
        </a:p>
      </dgm:t>
    </dgm:pt>
    <dgm:pt modelId="{9ADFAA9D-69A2-4384-9C03-2210F450B998}" type="pres">
      <dgm:prSet presAssocID="{9F360A51-084B-4346-8807-AD62338D648F}" presName="linear" presStyleCnt="0">
        <dgm:presLayoutVars>
          <dgm:animLvl val="lvl"/>
          <dgm:resizeHandles val="exact"/>
        </dgm:presLayoutVars>
      </dgm:prSet>
      <dgm:spPr/>
    </dgm:pt>
    <dgm:pt modelId="{60B96976-D7B9-46D1-A2DE-21DF56B8B820}" type="pres">
      <dgm:prSet presAssocID="{5FD244C3-605F-434D-B5F7-82C818931C03}" presName="parentText" presStyleLbl="node1" presStyleIdx="0" presStyleCnt="2" custScaleY="114211" custLinFactY="-100000" custLinFactNeighborX="529" custLinFactNeighborY="-1124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62E07-F9DE-482F-A93A-869763C0F8E0}" type="pres">
      <dgm:prSet presAssocID="{1D9D3904-C74F-417D-B9ED-35921F3ED164}" presName="spacer" presStyleCnt="0"/>
      <dgm:spPr/>
    </dgm:pt>
    <dgm:pt modelId="{A4B3816B-C5F1-4161-B8AD-202A5EC8ACD9}" type="pres">
      <dgm:prSet presAssocID="{44EF8D91-E041-4D64-9156-B8702E527754}" presName="parentText" presStyleLbl="node1" presStyleIdx="1" presStyleCnt="2" custScaleY="244353" custLinFactY="-3521" custLinFactNeighborX="-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962EDA-661C-43FE-AFAC-F396BCB37EB6}" type="presOf" srcId="{5FD244C3-605F-434D-B5F7-82C818931C03}" destId="{60B96976-D7B9-46D1-A2DE-21DF56B8B820}" srcOrd="0" destOrd="0" presId="urn:microsoft.com/office/officeart/2005/8/layout/vList2"/>
    <dgm:cxn modelId="{86893633-A4EE-4DA8-B209-AC935EF7755F}" type="presOf" srcId="{9F360A51-084B-4346-8807-AD62338D648F}" destId="{9ADFAA9D-69A2-4384-9C03-2210F450B998}" srcOrd="0" destOrd="0" presId="urn:microsoft.com/office/officeart/2005/8/layout/vList2"/>
    <dgm:cxn modelId="{B84F4E6B-E852-4909-A48D-F52CC4537491}" srcId="{9F360A51-084B-4346-8807-AD62338D648F}" destId="{44EF8D91-E041-4D64-9156-B8702E527754}" srcOrd="1" destOrd="0" parTransId="{37567490-BF33-4513-BF1E-DDE53C10BD00}" sibTransId="{73487E5B-DA52-410D-BE63-13C80A7EF2F1}"/>
    <dgm:cxn modelId="{68D8A148-45E6-4EB0-ACE2-75EEECDF2193}" srcId="{9F360A51-084B-4346-8807-AD62338D648F}" destId="{5FD244C3-605F-434D-B5F7-82C818931C03}" srcOrd="0" destOrd="0" parTransId="{2562DDB3-869C-415A-95EB-C6129BE213D4}" sibTransId="{1D9D3904-C74F-417D-B9ED-35921F3ED164}"/>
    <dgm:cxn modelId="{D9E72719-E7F1-418C-8F81-A945E0D6A748}" type="presOf" srcId="{44EF8D91-E041-4D64-9156-B8702E527754}" destId="{A4B3816B-C5F1-4161-B8AD-202A5EC8ACD9}" srcOrd="0" destOrd="0" presId="urn:microsoft.com/office/officeart/2005/8/layout/vList2"/>
    <dgm:cxn modelId="{D6C59F2D-FC6E-431C-BF5B-9F1E32B4CA9C}" type="presParOf" srcId="{9ADFAA9D-69A2-4384-9C03-2210F450B998}" destId="{60B96976-D7B9-46D1-A2DE-21DF56B8B820}" srcOrd="0" destOrd="0" presId="urn:microsoft.com/office/officeart/2005/8/layout/vList2"/>
    <dgm:cxn modelId="{7D151F58-8D63-493E-898D-0FB0236D09A9}" type="presParOf" srcId="{9ADFAA9D-69A2-4384-9C03-2210F450B998}" destId="{CC262E07-F9DE-482F-A93A-869763C0F8E0}" srcOrd="1" destOrd="0" presId="urn:microsoft.com/office/officeart/2005/8/layout/vList2"/>
    <dgm:cxn modelId="{47BC6FD4-997D-416C-AD40-2F1B75579817}" type="presParOf" srcId="{9ADFAA9D-69A2-4384-9C03-2210F450B998}" destId="{A4B3816B-C5F1-4161-B8AD-202A5EC8ACD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57C11F-DFF3-4E51-B5E0-B35C7FBC079F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183CA5DD-6C98-4853-8BE3-15F0F9BBA786}">
      <dgm:prSet phldrT="[Текст]" custT="1"/>
      <dgm:spPr/>
      <dgm:t>
        <a:bodyPr/>
        <a:lstStyle/>
        <a:p>
          <a:r>
            <a:rPr lang="ru-RU" sz="24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направления деятельности: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D2AF49-578F-40F6-B711-5FCDCC462DF3}" type="parTrans" cxnId="{20636D1A-7448-4F1B-9980-EB0493B16232}">
      <dgm:prSet/>
      <dgm:spPr/>
      <dgm:t>
        <a:bodyPr/>
        <a:lstStyle/>
        <a:p>
          <a:endParaRPr lang="ru-RU"/>
        </a:p>
      </dgm:t>
    </dgm:pt>
    <dgm:pt modelId="{793A039A-E7A7-4DCB-B83B-50EA89A4FC13}" type="sibTrans" cxnId="{20636D1A-7448-4F1B-9980-EB0493B16232}">
      <dgm:prSet/>
      <dgm:spPr/>
      <dgm:t>
        <a:bodyPr/>
        <a:lstStyle/>
        <a:p>
          <a:endParaRPr lang="ru-RU"/>
        </a:p>
      </dgm:t>
    </dgm:pt>
    <dgm:pt modelId="{26CD4135-B40F-4C10-917F-DC1E87F6C9D2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УМК по дисциплинам цикла в целях реализации требований образовательного стандарта;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C74F3B-0059-47A7-87DF-00B3E655AA06}" type="parTrans" cxnId="{2AE4805B-0FC6-4E26-A275-D1B5B2A78FA7}">
      <dgm:prSet/>
      <dgm:spPr/>
      <dgm:t>
        <a:bodyPr/>
        <a:lstStyle/>
        <a:p>
          <a:endParaRPr lang="ru-RU"/>
        </a:p>
      </dgm:t>
    </dgm:pt>
    <dgm:pt modelId="{B9F439B9-4CEF-48CC-A7F1-BE1882A3F6AB}" type="sibTrans" cxnId="{2AE4805B-0FC6-4E26-A275-D1B5B2A78FA7}">
      <dgm:prSet/>
      <dgm:spPr/>
      <dgm:t>
        <a:bodyPr/>
        <a:lstStyle/>
        <a:p>
          <a:endParaRPr lang="ru-RU"/>
        </a:p>
      </dgm:t>
    </dgm:pt>
    <dgm:pt modelId="{35DF0BF0-B765-414F-96F4-8E63D42D4F69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продолжение внедрения информационно-коммуникационных, симуляционных технологий, методики «стандартизированный пациент» в образовательный процесс;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3DF07C-324B-4F59-BDE0-02734B8A352F}" type="parTrans" cxnId="{94500055-0F05-4892-8D8B-3B0CCBB3D40C}">
      <dgm:prSet/>
      <dgm:spPr/>
      <dgm:t>
        <a:bodyPr/>
        <a:lstStyle/>
        <a:p>
          <a:endParaRPr lang="ru-RU"/>
        </a:p>
      </dgm:t>
    </dgm:pt>
    <dgm:pt modelId="{9D76BED4-AA38-4C55-BCF9-82B88B869C86}" type="sibTrans" cxnId="{94500055-0F05-4892-8D8B-3B0CCBB3D40C}">
      <dgm:prSet/>
      <dgm:spPr/>
      <dgm:t>
        <a:bodyPr/>
        <a:lstStyle/>
        <a:p>
          <a:endParaRPr lang="ru-RU"/>
        </a:p>
      </dgm:t>
    </dgm:pt>
    <dgm:pt modelId="{E7B4A83C-388F-44D2-AA68-D9ED652147BF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проведения текущей и итоговой аттестации обучающихся с использованием симуляционного оборудования и других инновационных технологий;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CAD769-D13E-438B-B1B8-404178791CBC}" type="parTrans" cxnId="{DEC026CC-5BFB-4EF4-A7D1-D381FA6888FD}">
      <dgm:prSet/>
      <dgm:spPr/>
      <dgm:t>
        <a:bodyPr/>
        <a:lstStyle/>
        <a:p>
          <a:endParaRPr lang="ru-RU"/>
        </a:p>
      </dgm:t>
    </dgm:pt>
    <dgm:pt modelId="{593A9FB1-5CA0-4967-B22F-581874D55C00}" type="sibTrans" cxnId="{DEC026CC-5BFB-4EF4-A7D1-D381FA6888FD}">
      <dgm:prSet/>
      <dgm:spPr/>
      <dgm:t>
        <a:bodyPr/>
        <a:lstStyle/>
        <a:p>
          <a:endParaRPr lang="ru-RU"/>
        </a:p>
      </dgm:t>
    </dgm:pt>
    <dgm:pt modelId="{6A90E982-CD2B-432A-8A25-5A93B266ACC0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у учащихся высокого уровня системы идеологической и воспитательной культуры.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FEEC98-CE6F-4B35-9073-38F9080A6789}" type="parTrans" cxnId="{3065C993-9CDB-4874-B8B3-0C986CD2912B}">
      <dgm:prSet/>
      <dgm:spPr/>
      <dgm:t>
        <a:bodyPr/>
        <a:lstStyle/>
        <a:p>
          <a:endParaRPr lang="ru-RU"/>
        </a:p>
      </dgm:t>
    </dgm:pt>
    <dgm:pt modelId="{7604F09C-8E4A-4B6F-867E-9F208D2D3CD1}" type="sibTrans" cxnId="{3065C993-9CDB-4874-B8B3-0C986CD2912B}">
      <dgm:prSet/>
      <dgm:spPr/>
      <dgm:t>
        <a:bodyPr/>
        <a:lstStyle/>
        <a:p>
          <a:endParaRPr lang="ru-RU"/>
        </a:p>
      </dgm:t>
    </dgm:pt>
    <dgm:pt modelId="{B1EF8C96-4C78-4FFC-A1C7-8EFAE7807779}" type="pres">
      <dgm:prSet presAssocID="{3A57C11F-DFF3-4E51-B5E0-B35C7FBC079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C075E1-E182-48BE-97DA-215E023F788B}" type="pres">
      <dgm:prSet presAssocID="{183CA5DD-6C98-4853-8BE3-15F0F9BBA786}" presName="root1" presStyleCnt="0"/>
      <dgm:spPr/>
    </dgm:pt>
    <dgm:pt modelId="{0016226C-34A5-46E1-BA39-BDB624B872F7}" type="pres">
      <dgm:prSet presAssocID="{183CA5DD-6C98-4853-8BE3-15F0F9BBA786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F8CC84D-2272-4D65-A739-C1E3EB9328C1}" type="pres">
      <dgm:prSet presAssocID="{183CA5DD-6C98-4853-8BE3-15F0F9BBA786}" presName="level2hierChild" presStyleCnt="0"/>
      <dgm:spPr/>
    </dgm:pt>
    <dgm:pt modelId="{EB0303A8-28F0-4D0E-B234-2F5D72986724}" type="pres">
      <dgm:prSet presAssocID="{FDC74F3B-0059-47A7-87DF-00B3E655AA06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BF9128A6-B73F-4C28-9036-11B65C4F1CDD}" type="pres">
      <dgm:prSet presAssocID="{FDC74F3B-0059-47A7-87DF-00B3E655AA06}" presName="connTx" presStyleLbl="parChTrans1D2" presStyleIdx="0" presStyleCnt="4"/>
      <dgm:spPr/>
      <dgm:t>
        <a:bodyPr/>
        <a:lstStyle/>
        <a:p>
          <a:endParaRPr lang="ru-RU"/>
        </a:p>
      </dgm:t>
    </dgm:pt>
    <dgm:pt modelId="{057DF3CB-FB96-4403-B887-A50F4F96FD6A}" type="pres">
      <dgm:prSet presAssocID="{26CD4135-B40F-4C10-917F-DC1E87F6C9D2}" presName="root2" presStyleCnt="0"/>
      <dgm:spPr/>
    </dgm:pt>
    <dgm:pt modelId="{E1F6ACBD-539C-4A74-8779-667ADF19B04E}" type="pres">
      <dgm:prSet presAssocID="{26CD4135-B40F-4C10-917F-DC1E87F6C9D2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85D361-1CA5-4EB7-822B-EDA5574C4AAA}" type="pres">
      <dgm:prSet presAssocID="{26CD4135-B40F-4C10-917F-DC1E87F6C9D2}" presName="level3hierChild" presStyleCnt="0"/>
      <dgm:spPr/>
    </dgm:pt>
    <dgm:pt modelId="{CA9C3C53-B9D1-4045-A610-5C5F69AEC5F1}" type="pres">
      <dgm:prSet presAssocID="{873DF07C-324B-4F59-BDE0-02734B8A352F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8DE9898E-7B32-4294-8E3B-431652BBC536}" type="pres">
      <dgm:prSet presAssocID="{873DF07C-324B-4F59-BDE0-02734B8A352F}" presName="connTx" presStyleLbl="parChTrans1D2" presStyleIdx="1" presStyleCnt="4"/>
      <dgm:spPr/>
      <dgm:t>
        <a:bodyPr/>
        <a:lstStyle/>
        <a:p>
          <a:endParaRPr lang="ru-RU"/>
        </a:p>
      </dgm:t>
    </dgm:pt>
    <dgm:pt modelId="{5E2760AE-0F5A-433C-AAB0-1CB4A81386ED}" type="pres">
      <dgm:prSet presAssocID="{35DF0BF0-B765-414F-96F4-8E63D42D4F69}" presName="root2" presStyleCnt="0"/>
      <dgm:spPr/>
    </dgm:pt>
    <dgm:pt modelId="{CA428D68-5C4F-4906-927A-4C69DFF39794}" type="pres">
      <dgm:prSet presAssocID="{35DF0BF0-B765-414F-96F4-8E63D42D4F69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6E62A4-081F-4EDA-83B6-E259E447B9EF}" type="pres">
      <dgm:prSet presAssocID="{35DF0BF0-B765-414F-96F4-8E63D42D4F69}" presName="level3hierChild" presStyleCnt="0"/>
      <dgm:spPr/>
    </dgm:pt>
    <dgm:pt modelId="{402CF00D-CD62-459C-99D1-62B750043E88}" type="pres">
      <dgm:prSet presAssocID="{56CAD769-D13E-438B-B1B8-404178791CBC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13F56F82-39DD-4394-8683-7D86791D134D}" type="pres">
      <dgm:prSet presAssocID="{56CAD769-D13E-438B-B1B8-404178791CBC}" presName="connTx" presStyleLbl="parChTrans1D2" presStyleIdx="2" presStyleCnt="4"/>
      <dgm:spPr/>
      <dgm:t>
        <a:bodyPr/>
        <a:lstStyle/>
        <a:p>
          <a:endParaRPr lang="ru-RU"/>
        </a:p>
      </dgm:t>
    </dgm:pt>
    <dgm:pt modelId="{507E800A-6B81-41EF-91AD-331B084926A4}" type="pres">
      <dgm:prSet presAssocID="{E7B4A83C-388F-44D2-AA68-D9ED652147BF}" presName="root2" presStyleCnt="0"/>
      <dgm:spPr/>
    </dgm:pt>
    <dgm:pt modelId="{A0F8F1C7-F330-416D-B3B8-1698F3B5D5D3}" type="pres">
      <dgm:prSet presAssocID="{E7B4A83C-388F-44D2-AA68-D9ED652147BF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25A225-632C-4DF2-87BB-4BA40AD97AEA}" type="pres">
      <dgm:prSet presAssocID="{E7B4A83C-388F-44D2-AA68-D9ED652147BF}" presName="level3hierChild" presStyleCnt="0"/>
      <dgm:spPr/>
    </dgm:pt>
    <dgm:pt modelId="{F45D135A-7C8E-4458-9E37-078CA94A2156}" type="pres">
      <dgm:prSet presAssocID="{E7FEEC98-CE6F-4B35-9073-38F9080A6789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69514F37-4A55-4F88-9D2C-29806349F1A4}" type="pres">
      <dgm:prSet presAssocID="{E7FEEC98-CE6F-4B35-9073-38F9080A6789}" presName="connTx" presStyleLbl="parChTrans1D2" presStyleIdx="3" presStyleCnt="4"/>
      <dgm:spPr/>
      <dgm:t>
        <a:bodyPr/>
        <a:lstStyle/>
        <a:p>
          <a:endParaRPr lang="ru-RU"/>
        </a:p>
      </dgm:t>
    </dgm:pt>
    <dgm:pt modelId="{2817F613-EBAB-4382-8C20-5A32E798B90F}" type="pres">
      <dgm:prSet presAssocID="{6A90E982-CD2B-432A-8A25-5A93B266ACC0}" presName="root2" presStyleCnt="0"/>
      <dgm:spPr/>
    </dgm:pt>
    <dgm:pt modelId="{A202AF96-BA34-421A-985F-C327393B8B02}" type="pres">
      <dgm:prSet presAssocID="{6A90E982-CD2B-432A-8A25-5A93B266ACC0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4D4666-0D4B-4363-9B0F-B21C76A02AE7}" type="pres">
      <dgm:prSet presAssocID="{6A90E982-CD2B-432A-8A25-5A93B266ACC0}" presName="level3hierChild" presStyleCnt="0"/>
      <dgm:spPr/>
    </dgm:pt>
  </dgm:ptLst>
  <dgm:cxnLst>
    <dgm:cxn modelId="{95F7A4BE-64A0-433A-B21B-64554A5F5C82}" type="presOf" srcId="{35DF0BF0-B765-414F-96F4-8E63D42D4F69}" destId="{CA428D68-5C4F-4906-927A-4C69DFF39794}" srcOrd="0" destOrd="0" presId="urn:microsoft.com/office/officeart/2008/layout/HorizontalMultiLevelHierarchy"/>
    <dgm:cxn modelId="{3065C993-9CDB-4874-B8B3-0C986CD2912B}" srcId="{183CA5DD-6C98-4853-8BE3-15F0F9BBA786}" destId="{6A90E982-CD2B-432A-8A25-5A93B266ACC0}" srcOrd="3" destOrd="0" parTransId="{E7FEEC98-CE6F-4B35-9073-38F9080A6789}" sibTransId="{7604F09C-8E4A-4B6F-867E-9F208D2D3CD1}"/>
    <dgm:cxn modelId="{CF9FAEC8-E521-46A4-BD74-FB73C936DCB8}" type="presOf" srcId="{56CAD769-D13E-438B-B1B8-404178791CBC}" destId="{402CF00D-CD62-459C-99D1-62B750043E88}" srcOrd="0" destOrd="0" presId="urn:microsoft.com/office/officeart/2008/layout/HorizontalMultiLevelHierarchy"/>
    <dgm:cxn modelId="{20636D1A-7448-4F1B-9980-EB0493B16232}" srcId="{3A57C11F-DFF3-4E51-B5E0-B35C7FBC079F}" destId="{183CA5DD-6C98-4853-8BE3-15F0F9BBA786}" srcOrd="0" destOrd="0" parTransId="{DED2AF49-578F-40F6-B711-5FCDCC462DF3}" sibTransId="{793A039A-E7A7-4DCB-B83B-50EA89A4FC13}"/>
    <dgm:cxn modelId="{98ECA823-5561-4AA6-9DC3-DBAD5D7A98E6}" type="presOf" srcId="{E7FEEC98-CE6F-4B35-9073-38F9080A6789}" destId="{69514F37-4A55-4F88-9D2C-29806349F1A4}" srcOrd="1" destOrd="0" presId="urn:microsoft.com/office/officeart/2008/layout/HorizontalMultiLevelHierarchy"/>
    <dgm:cxn modelId="{2AE4805B-0FC6-4E26-A275-D1B5B2A78FA7}" srcId="{183CA5DD-6C98-4853-8BE3-15F0F9BBA786}" destId="{26CD4135-B40F-4C10-917F-DC1E87F6C9D2}" srcOrd="0" destOrd="0" parTransId="{FDC74F3B-0059-47A7-87DF-00B3E655AA06}" sibTransId="{B9F439B9-4CEF-48CC-A7F1-BE1882A3F6AB}"/>
    <dgm:cxn modelId="{D048D239-7F87-4892-A91F-C8D8E4F49088}" type="presOf" srcId="{E7B4A83C-388F-44D2-AA68-D9ED652147BF}" destId="{A0F8F1C7-F330-416D-B3B8-1698F3B5D5D3}" srcOrd="0" destOrd="0" presId="urn:microsoft.com/office/officeart/2008/layout/HorizontalMultiLevelHierarchy"/>
    <dgm:cxn modelId="{94500055-0F05-4892-8D8B-3B0CCBB3D40C}" srcId="{183CA5DD-6C98-4853-8BE3-15F0F9BBA786}" destId="{35DF0BF0-B765-414F-96F4-8E63D42D4F69}" srcOrd="1" destOrd="0" parTransId="{873DF07C-324B-4F59-BDE0-02734B8A352F}" sibTransId="{9D76BED4-AA38-4C55-BCF9-82B88B869C86}"/>
    <dgm:cxn modelId="{16F027B1-AA3F-42FF-BA7B-943794EFDD61}" type="presOf" srcId="{873DF07C-324B-4F59-BDE0-02734B8A352F}" destId="{8DE9898E-7B32-4294-8E3B-431652BBC536}" srcOrd="1" destOrd="0" presId="urn:microsoft.com/office/officeart/2008/layout/HorizontalMultiLevelHierarchy"/>
    <dgm:cxn modelId="{AF3D2A2F-6188-4E4D-A9CC-A653ABDEC7BD}" type="presOf" srcId="{873DF07C-324B-4F59-BDE0-02734B8A352F}" destId="{CA9C3C53-B9D1-4045-A610-5C5F69AEC5F1}" srcOrd="0" destOrd="0" presId="urn:microsoft.com/office/officeart/2008/layout/HorizontalMultiLevelHierarchy"/>
    <dgm:cxn modelId="{9AC32187-5DA5-4147-BC42-E6F21964A70A}" type="presOf" srcId="{6A90E982-CD2B-432A-8A25-5A93B266ACC0}" destId="{A202AF96-BA34-421A-985F-C327393B8B02}" srcOrd="0" destOrd="0" presId="urn:microsoft.com/office/officeart/2008/layout/HorizontalMultiLevelHierarchy"/>
    <dgm:cxn modelId="{EFEA06F4-A443-4F77-BE51-08DCBEED8AC3}" type="presOf" srcId="{3A57C11F-DFF3-4E51-B5E0-B35C7FBC079F}" destId="{B1EF8C96-4C78-4FFC-A1C7-8EFAE7807779}" srcOrd="0" destOrd="0" presId="urn:microsoft.com/office/officeart/2008/layout/HorizontalMultiLevelHierarchy"/>
    <dgm:cxn modelId="{AE80C90C-6CF3-43AB-A2B0-7D0EDBA3901A}" type="presOf" srcId="{56CAD769-D13E-438B-B1B8-404178791CBC}" destId="{13F56F82-39DD-4394-8683-7D86791D134D}" srcOrd="1" destOrd="0" presId="urn:microsoft.com/office/officeart/2008/layout/HorizontalMultiLevelHierarchy"/>
    <dgm:cxn modelId="{7A6ED7E4-A28D-4324-BD51-9E1F8CD66048}" type="presOf" srcId="{FDC74F3B-0059-47A7-87DF-00B3E655AA06}" destId="{EB0303A8-28F0-4D0E-B234-2F5D72986724}" srcOrd="0" destOrd="0" presId="urn:microsoft.com/office/officeart/2008/layout/HorizontalMultiLevelHierarchy"/>
    <dgm:cxn modelId="{FFC2055B-A19A-468C-A461-58C98A6A5EB1}" type="presOf" srcId="{E7FEEC98-CE6F-4B35-9073-38F9080A6789}" destId="{F45D135A-7C8E-4458-9E37-078CA94A2156}" srcOrd="0" destOrd="0" presId="urn:microsoft.com/office/officeart/2008/layout/HorizontalMultiLevelHierarchy"/>
    <dgm:cxn modelId="{F0889370-DB54-40DE-A2ED-84687013995E}" type="presOf" srcId="{FDC74F3B-0059-47A7-87DF-00B3E655AA06}" destId="{BF9128A6-B73F-4C28-9036-11B65C4F1CDD}" srcOrd="1" destOrd="0" presId="urn:microsoft.com/office/officeart/2008/layout/HorizontalMultiLevelHierarchy"/>
    <dgm:cxn modelId="{DEC026CC-5BFB-4EF4-A7D1-D381FA6888FD}" srcId="{183CA5DD-6C98-4853-8BE3-15F0F9BBA786}" destId="{E7B4A83C-388F-44D2-AA68-D9ED652147BF}" srcOrd="2" destOrd="0" parTransId="{56CAD769-D13E-438B-B1B8-404178791CBC}" sibTransId="{593A9FB1-5CA0-4967-B22F-581874D55C00}"/>
    <dgm:cxn modelId="{641A07A0-5B04-4228-9D2D-96F6CF8CC3E4}" type="presOf" srcId="{26CD4135-B40F-4C10-917F-DC1E87F6C9D2}" destId="{E1F6ACBD-539C-4A74-8779-667ADF19B04E}" srcOrd="0" destOrd="0" presId="urn:microsoft.com/office/officeart/2008/layout/HorizontalMultiLevelHierarchy"/>
    <dgm:cxn modelId="{9E28146D-1C75-4CDB-B3AD-76DFC2747D1B}" type="presOf" srcId="{183CA5DD-6C98-4853-8BE3-15F0F9BBA786}" destId="{0016226C-34A5-46E1-BA39-BDB624B872F7}" srcOrd="0" destOrd="0" presId="urn:microsoft.com/office/officeart/2008/layout/HorizontalMultiLevelHierarchy"/>
    <dgm:cxn modelId="{D5B20663-3AB9-4192-826A-A9B085AD5259}" type="presParOf" srcId="{B1EF8C96-4C78-4FFC-A1C7-8EFAE7807779}" destId="{33C075E1-E182-48BE-97DA-215E023F788B}" srcOrd="0" destOrd="0" presId="urn:microsoft.com/office/officeart/2008/layout/HorizontalMultiLevelHierarchy"/>
    <dgm:cxn modelId="{DB14343F-0480-48AD-AA8D-45AF43EC1E02}" type="presParOf" srcId="{33C075E1-E182-48BE-97DA-215E023F788B}" destId="{0016226C-34A5-46E1-BA39-BDB624B872F7}" srcOrd="0" destOrd="0" presId="urn:microsoft.com/office/officeart/2008/layout/HorizontalMultiLevelHierarchy"/>
    <dgm:cxn modelId="{D718523A-19FA-42D4-AEC4-0041302A3A27}" type="presParOf" srcId="{33C075E1-E182-48BE-97DA-215E023F788B}" destId="{0F8CC84D-2272-4D65-A739-C1E3EB9328C1}" srcOrd="1" destOrd="0" presId="urn:microsoft.com/office/officeart/2008/layout/HorizontalMultiLevelHierarchy"/>
    <dgm:cxn modelId="{6EC1FFAF-F265-4D95-9E2E-F1319492FB1E}" type="presParOf" srcId="{0F8CC84D-2272-4D65-A739-C1E3EB9328C1}" destId="{EB0303A8-28F0-4D0E-B234-2F5D72986724}" srcOrd="0" destOrd="0" presId="urn:microsoft.com/office/officeart/2008/layout/HorizontalMultiLevelHierarchy"/>
    <dgm:cxn modelId="{8574ECCF-10EB-4C8F-B05F-94A4D1B22A3C}" type="presParOf" srcId="{EB0303A8-28F0-4D0E-B234-2F5D72986724}" destId="{BF9128A6-B73F-4C28-9036-11B65C4F1CDD}" srcOrd="0" destOrd="0" presId="urn:microsoft.com/office/officeart/2008/layout/HorizontalMultiLevelHierarchy"/>
    <dgm:cxn modelId="{EE062CB3-62A7-4656-BD74-5ED9129D0607}" type="presParOf" srcId="{0F8CC84D-2272-4D65-A739-C1E3EB9328C1}" destId="{057DF3CB-FB96-4403-B887-A50F4F96FD6A}" srcOrd="1" destOrd="0" presId="urn:microsoft.com/office/officeart/2008/layout/HorizontalMultiLevelHierarchy"/>
    <dgm:cxn modelId="{9AFA279A-D8F9-469C-B5A2-BA8C840AEA30}" type="presParOf" srcId="{057DF3CB-FB96-4403-B887-A50F4F96FD6A}" destId="{E1F6ACBD-539C-4A74-8779-667ADF19B04E}" srcOrd="0" destOrd="0" presId="urn:microsoft.com/office/officeart/2008/layout/HorizontalMultiLevelHierarchy"/>
    <dgm:cxn modelId="{0C1A998C-641F-4E66-8E17-CCC1DF9E8903}" type="presParOf" srcId="{057DF3CB-FB96-4403-B887-A50F4F96FD6A}" destId="{9A85D361-1CA5-4EB7-822B-EDA5574C4AAA}" srcOrd="1" destOrd="0" presId="urn:microsoft.com/office/officeart/2008/layout/HorizontalMultiLevelHierarchy"/>
    <dgm:cxn modelId="{1750E23D-018F-4185-A19B-BD78A68AA64C}" type="presParOf" srcId="{0F8CC84D-2272-4D65-A739-C1E3EB9328C1}" destId="{CA9C3C53-B9D1-4045-A610-5C5F69AEC5F1}" srcOrd="2" destOrd="0" presId="urn:microsoft.com/office/officeart/2008/layout/HorizontalMultiLevelHierarchy"/>
    <dgm:cxn modelId="{AC62DF32-3D7C-4A79-902A-D51A4146C1F3}" type="presParOf" srcId="{CA9C3C53-B9D1-4045-A610-5C5F69AEC5F1}" destId="{8DE9898E-7B32-4294-8E3B-431652BBC536}" srcOrd="0" destOrd="0" presId="urn:microsoft.com/office/officeart/2008/layout/HorizontalMultiLevelHierarchy"/>
    <dgm:cxn modelId="{03E88A4F-CD74-44FF-88AC-8A73A0923ED4}" type="presParOf" srcId="{0F8CC84D-2272-4D65-A739-C1E3EB9328C1}" destId="{5E2760AE-0F5A-433C-AAB0-1CB4A81386ED}" srcOrd="3" destOrd="0" presId="urn:microsoft.com/office/officeart/2008/layout/HorizontalMultiLevelHierarchy"/>
    <dgm:cxn modelId="{3FFA5764-9DE6-4CB3-8094-909B9F7A804B}" type="presParOf" srcId="{5E2760AE-0F5A-433C-AAB0-1CB4A81386ED}" destId="{CA428D68-5C4F-4906-927A-4C69DFF39794}" srcOrd="0" destOrd="0" presId="urn:microsoft.com/office/officeart/2008/layout/HorizontalMultiLevelHierarchy"/>
    <dgm:cxn modelId="{707EA39F-09CE-4F8A-B43F-EF7135890999}" type="presParOf" srcId="{5E2760AE-0F5A-433C-AAB0-1CB4A81386ED}" destId="{1B6E62A4-081F-4EDA-83B6-E259E447B9EF}" srcOrd="1" destOrd="0" presId="urn:microsoft.com/office/officeart/2008/layout/HorizontalMultiLevelHierarchy"/>
    <dgm:cxn modelId="{A804B060-7B8B-4299-8E6D-E1BEF2760A3A}" type="presParOf" srcId="{0F8CC84D-2272-4D65-A739-C1E3EB9328C1}" destId="{402CF00D-CD62-459C-99D1-62B750043E88}" srcOrd="4" destOrd="0" presId="urn:microsoft.com/office/officeart/2008/layout/HorizontalMultiLevelHierarchy"/>
    <dgm:cxn modelId="{9E79DDF6-3289-4C40-BCD6-1438AD2E1B81}" type="presParOf" srcId="{402CF00D-CD62-459C-99D1-62B750043E88}" destId="{13F56F82-39DD-4394-8683-7D86791D134D}" srcOrd="0" destOrd="0" presId="urn:microsoft.com/office/officeart/2008/layout/HorizontalMultiLevelHierarchy"/>
    <dgm:cxn modelId="{17D27C90-F592-4E4F-91E6-4BA2EA05A6A4}" type="presParOf" srcId="{0F8CC84D-2272-4D65-A739-C1E3EB9328C1}" destId="{507E800A-6B81-41EF-91AD-331B084926A4}" srcOrd="5" destOrd="0" presId="urn:microsoft.com/office/officeart/2008/layout/HorizontalMultiLevelHierarchy"/>
    <dgm:cxn modelId="{18CCEA8C-1287-4AA4-A266-922E6305A25D}" type="presParOf" srcId="{507E800A-6B81-41EF-91AD-331B084926A4}" destId="{A0F8F1C7-F330-416D-B3B8-1698F3B5D5D3}" srcOrd="0" destOrd="0" presId="urn:microsoft.com/office/officeart/2008/layout/HorizontalMultiLevelHierarchy"/>
    <dgm:cxn modelId="{F7C83E6B-714E-43CA-9D8C-3A10E3DCF6A1}" type="presParOf" srcId="{507E800A-6B81-41EF-91AD-331B084926A4}" destId="{B325A225-632C-4DF2-87BB-4BA40AD97AEA}" srcOrd="1" destOrd="0" presId="urn:microsoft.com/office/officeart/2008/layout/HorizontalMultiLevelHierarchy"/>
    <dgm:cxn modelId="{45761F80-721F-41EA-B38A-8246A7FE1A0C}" type="presParOf" srcId="{0F8CC84D-2272-4D65-A739-C1E3EB9328C1}" destId="{F45D135A-7C8E-4458-9E37-078CA94A2156}" srcOrd="6" destOrd="0" presId="urn:microsoft.com/office/officeart/2008/layout/HorizontalMultiLevelHierarchy"/>
    <dgm:cxn modelId="{7A82363F-A129-4AB3-BB2E-E98C7EFC0367}" type="presParOf" srcId="{F45D135A-7C8E-4458-9E37-078CA94A2156}" destId="{69514F37-4A55-4F88-9D2C-29806349F1A4}" srcOrd="0" destOrd="0" presId="urn:microsoft.com/office/officeart/2008/layout/HorizontalMultiLevelHierarchy"/>
    <dgm:cxn modelId="{C0246083-2869-4F76-8C67-E113EB193830}" type="presParOf" srcId="{0F8CC84D-2272-4D65-A739-C1E3EB9328C1}" destId="{2817F613-EBAB-4382-8C20-5A32E798B90F}" srcOrd="7" destOrd="0" presId="urn:microsoft.com/office/officeart/2008/layout/HorizontalMultiLevelHierarchy"/>
    <dgm:cxn modelId="{2551DEDC-B213-4179-9498-77A9DB540BFC}" type="presParOf" srcId="{2817F613-EBAB-4382-8C20-5A32E798B90F}" destId="{A202AF96-BA34-421A-985F-C327393B8B02}" srcOrd="0" destOrd="0" presId="urn:microsoft.com/office/officeart/2008/layout/HorizontalMultiLevelHierarchy"/>
    <dgm:cxn modelId="{ED92DE51-0840-4183-83D3-2B2594F44EEE}" type="presParOf" srcId="{2817F613-EBAB-4382-8C20-5A32E798B90F}" destId="{874D4666-0D4B-4363-9B0F-B21C76A02AE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26705AC-6A43-4596-AB83-95619C0AD2BD}" type="doc">
      <dgm:prSet loTypeId="urn:microsoft.com/office/officeart/2005/8/layout/vList3#1" loCatId="list" qsTypeId="urn:microsoft.com/office/officeart/2005/8/quickstyle/simple1" qsCatId="simple" csTypeId="urn:microsoft.com/office/officeart/2005/8/colors/colorful2" csCatId="colorful" phldr="1"/>
      <dgm:spPr/>
    </dgm:pt>
    <dgm:pt modelId="{8383BBF2-6FB6-4EF4-BF7C-843012AEF813}">
      <dgm:prSet phldrT="[Текст]"/>
      <dgm:spPr/>
      <dgm:t>
        <a:bodyPr/>
        <a:lstStyle/>
        <a:p>
          <a:pPr algn="r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 учебно-программной </a:t>
          </a:r>
        </a:p>
        <a:p>
          <a:pPr algn="r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документации, методических                                                           </a:t>
          </a:r>
        </a:p>
        <a:p>
          <a:pPr algn="r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материалов и их обновление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A66E56-8222-48C1-81CD-3759AF73BDB7}" type="parTrans" cxnId="{692C05D1-61AF-41C8-9148-D55625A65465}">
      <dgm:prSet/>
      <dgm:spPr/>
      <dgm:t>
        <a:bodyPr/>
        <a:lstStyle/>
        <a:p>
          <a:endParaRPr lang="ru-RU"/>
        </a:p>
      </dgm:t>
    </dgm:pt>
    <dgm:pt modelId="{38FBE1A7-836B-4C8D-BD56-5476824A0833}" type="sibTrans" cxnId="{692C05D1-61AF-41C8-9148-D55625A65465}">
      <dgm:prSet/>
      <dgm:spPr/>
      <dgm:t>
        <a:bodyPr/>
        <a:lstStyle/>
        <a:p>
          <a:endParaRPr lang="ru-RU"/>
        </a:p>
      </dgm:t>
    </dgm:pt>
    <dgm:pt modelId="{81911C82-CF40-48F4-8AD1-0A205001374F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Работа  </a:t>
          </a:r>
        </a:p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над совершенствованием     </a:t>
          </a:r>
        </a:p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УМК 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учебных предметов 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ЦК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B255A5-B961-401C-B7BB-162A620569DA}" type="parTrans" cxnId="{DFCEDE58-F9EE-4845-8BC6-D6478046821F}">
      <dgm:prSet/>
      <dgm:spPr/>
      <dgm:t>
        <a:bodyPr/>
        <a:lstStyle/>
        <a:p>
          <a:endParaRPr lang="ru-RU"/>
        </a:p>
      </dgm:t>
    </dgm:pt>
    <dgm:pt modelId="{C8B941B9-CBBF-4AE2-B592-6111651037DE}" type="sibTrans" cxnId="{DFCEDE58-F9EE-4845-8BC6-D6478046821F}">
      <dgm:prSet/>
      <dgm:spPr/>
      <dgm:t>
        <a:bodyPr/>
        <a:lstStyle/>
        <a:p>
          <a:endParaRPr lang="ru-RU"/>
        </a:p>
      </dgm:t>
    </dgm:pt>
    <dgm:pt modelId="{8B2A0994-F84E-4C61-8613-D80D3C0E9648}">
      <dgm:prSet phldrT="[Текст]" custT="1"/>
      <dgm:spPr/>
      <dgm:t>
        <a:bodyPr/>
        <a:lstStyle/>
        <a:p>
          <a:pPr algn="r">
            <a:lnSpc>
              <a:spcPct val="100000"/>
            </a:lnSpc>
          </a:pPr>
          <a:r>
            <a:rPr lang="be-BY" sz="27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Регулярное оснащение кабинета</a:t>
          </a:r>
        </a:p>
        <a:p>
          <a:pPr algn="r">
            <a:lnSpc>
              <a:spcPct val="100000"/>
            </a:lnSpc>
          </a:pPr>
          <a:r>
            <a:rPr lang="be-BY" sz="27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новыми инструкциями, приказами,      </a:t>
          </a:r>
        </a:p>
        <a:p>
          <a:pPr algn="r">
            <a:lnSpc>
              <a:spcPct val="100000"/>
            </a:lnSpc>
          </a:pPr>
          <a:r>
            <a:rPr lang="be-BY" sz="27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методическими рекомендациями.</a:t>
          </a:r>
          <a:endParaRPr lang="ru-RU" sz="27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F1D17D-A31D-4DDA-AB43-A430BCD22D8A}" type="parTrans" cxnId="{C828DBA7-A65A-4389-8810-BDF34D2D4A6E}">
      <dgm:prSet/>
      <dgm:spPr/>
      <dgm:t>
        <a:bodyPr/>
        <a:lstStyle/>
        <a:p>
          <a:endParaRPr lang="ru-RU"/>
        </a:p>
      </dgm:t>
    </dgm:pt>
    <dgm:pt modelId="{37DCF4B3-4022-47B1-97E1-ED6ECD3CC810}" type="sibTrans" cxnId="{C828DBA7-A65A-4389-8810-BDF34D2D4A6E}">
      <dgm:prSet/>
      <dgm:spPr/>
      <dgm:t>
        <a:bodyPr/>
        <a:lstStyle/>
        <a:p>
          <a:endParaRPr lang="ru-RU"/>
        </a:p>
      </dgm:t>
    </dgm:pt>
    <dgm:pt modelId="{CCAAE3C2-D316-4839-A2AB-525A2AF54E02}" type="pres">
      <dgm:prSet presAssocID="{B26705AC-6A43-4596-AB83-95619C0AD2BD}" presName="linearFlow" presStyleCnt="0">
        <dgm:presLayoutVars>
          <dgm:dir/>
          <dgm:resizeHandles val="exact"/>
        </dgm:presLayoutVars>
      </dgm:prSet>
      <dgm:spPr/>
    </dgm:pt>
    <dgm:pt modelId="{5706D363-7095-4042-8612-D6FCB20D2624}" type="pres">
      <dgm:prSet presAssocID="{8383BBF2-6FB6-4EF4-BF7C-843012AEF813}" presName="composite" presStyleCnt="0"/>
      <dgm:spPr/>
    </dgm:pt>
    <dgm:pt modelId="{05975ABF-A72D-47DC-82C9-0AA0C07799AB}" type="pres">
      <dgm:prSet presAssocID="{8383BBF2-6FB6-4EF4-BF7C-843012AEF813}" presName="imgShp" presStyleLbl="fgImgPlace1" presStyleIdx="0" presStyleCnt="3" custScaleX="171612" custLinFactNeighborX="2715" custLinFactNeighborY="-9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9FB1B3C-F056-49FD-BE08-15E6AAA0B095}" type="pres">
      <dgm:prSet presAssocID="{8383BBF2-6FB6-4EF4-BF7C-843012AEF813}" presName="txShp" presStyleLbl="node1" presStyleIdx="0" presStyleCnt="3" custScaleX="15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9ECCE4-D129-49E5-B03F-A88644B570C1}" type="pres">
      <dgm:prSet presAssocID="{38FBE1A7-836B-4C8D-BD56-5476824A0833}" presName="spacing" presStyleCnt="0"/>
      <dgm:spPr/>
    </dgm:pt>
    <dgm:pt modelId="{FD393313-AE94-49CC-B427-8CA135F5771B}" type="pres">
      <dgm:prSet presAssocID="{81911C82-CF40-48F4-8AD1-0A205001374F}" presName="composite" presStyleCnt="0"/>
      <dgm:spPr/>
    </dgm:pt>
    <dgm:pt modelId="{E9BCB18A-F969-4683-9F35-AA94B8D87D3B}" type="pres">
      <dgm:prSet presAssocID="{81911C82-CF40-48F4-8AD1-0A205001374F}" presName="imgShp" presStyleLbl="fgImgPlace1" presStyleIdx="1" presStyleCnt="3" custScaleX="154154" custLinFactNeighborX="-3300" custLinFactNeighborY="-248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A8649EE-A2AD-484E-BB5D-5D95FA8C9446}" type="pres">
      <dgm:prSet presAssocID="{81911C82-CF40-48F4-8AD1-0A205001374F}" presName="txShp" presStyleLbl="node1" presStyleIdx="1" presStyleCnt="3" custScaleX="15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F08EF3-CF3B-4DB9-85FF-39F405767FE2}" type="pres">
      <dgm:prSet presAssocID="{C8B941B9-CBBF-4AE2-B592-6111651037DE}" presName="spacing" presStyleCnt="0"/>
      <dgm:spPr/>
    </dgm:pt>
    <dgm:pt modelId="{7791A2E8-7395-4DA6-904A-2A5316D53345}" type="pres">
      <dgm:prSet presAssocID="{8B2A0994-F84E-4C61-8613-D80D3C0E9648}" presName="composite" presStyleCnt="0"/>
      <dgm:spPr/>
    </dgm:pt>
    <dgm:pt modelId="{295F09BD-2B6A-4AE2-93BB-A185D149AF68}" type="pres">
      <dgm:prSet presAssocID="{8B2A0994-F84E-4C61-8613-D80D3C0E9648}" presName="imgShp" presStyleLbl="fgImgPlace1" presStyleIdx="2" presStyleCnt="3" custScaleX="164502" custLinFactNeighborX="-7048" custLinFactNeighborY="9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F639B31-7D8E-407D-9943-1BFDE57D5E00}" type="pres">
      <dgm:prSet presAssocID="{8B2A0994-F84E-4C61-8613-D80D3C0E9648}" presName="txShp" presStyleLbl="node1" presStyleIdx="2" presStyleCnt="3" custScaleX="15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DACFCD-EE45-46F5-8FEB-6326B6D66062}" type="presOf" srcId="{B26705AC-6A43-4596-AB83-95619C0AD2BD}" destId="{CCAAE3C2-D316-4839-A2AB-525A2AF54E02}" srcOrd="0" destOrd="0" presId="urn:microsoft.com/office/officeart/2005/8/layout/vList3#1"/>
    <dgm:cxn modelId="{1F98ED10-19D7-4659-86EE-70BDB54ECFEF}" type="presOf" srcId="{8383BBF2-6FB6-4EF4-BF7C-843012AEF813}" destId="{E9FB1B3C-F056-49FD-BE08-15E6AAA0B095}" srcOrd="0" destOrd="0" presId="urn:microsoft.com/office/officeart/2005/8/layout/vList3#1"/>
    <dgm:cxn modelId="{DFCEDE58-F9EE-4845-8BC6-D6478046821F}" srcId="{B26705AC-6A43-4596-AB83-95619C0AD2BD}" destId="{81911C82-CF40-48F4-8AD1-0A205001374F}" srcOrd="1" destOrd="0" parTransId="{53B255A5-B961-401C-B7BB-162A620569DA}" sibTransId="{C8B941B9-CBBF-4AE2-B592-6111651037DE}"/>
    <dgm:cxn modelId="{C828DBA7-A65A-4389-8810-BDF34D2D4A6E}" srcId="{B26705AC-6A43-4596-AB83-95619C0AD2BD}" destId="{8B2A0994-F84E-4C61-8613-D80D3C0E9648}" srcOrd="2" destOrd="0" parTransId="{38F1D17D-A31D-4DDA-AB43-A430BCD22D8A}" sibTransId="{37DCF4B3-4022-47B1-97E1-ED6ECD3CC810}"/>
    <dgm:cxn modelId="{C331BA39-4637-44EB-BDD6-E110EB283420}" type="presOf" srcId="{81911C82-CF40-48F4-8AD1-0A205001374F}" destId="{EA8649EE-A2AD-484E-BB5D-5D95FA8C9446}" srcOrd="0" destOrd="0" presId="urn:microsoft.com/office/officeart/2005/8/layout/vList3#1"/>
    <dgm:cxn modelId="{692C05D1-61AF-41C8-9148-D55625A65465}" srcId="{B26705AC-6A43-4596-AB83-95619C0AD2BD}" destId="{8383BBF2-6FB6-4EF4-BF7C-843012AEF813}" srcOrd="0" destOrd="0" parTransId="{0EA66E56-8222-48C1-81CD-3759AF73BDB7}" sibTransId="{38FBE1A7-836B-4C8D-BD56-5476824A0833}"/>
    <dgm:cxn modelId="{2F5B9589-BB24-48ED-9530-C5D7FE794A83}" type="presOf" srcId="{8B2A0994-F84E-4C61-8613-D80D3C0E9648}" destId="{2F639B31-7D8E-407D-9943-1BFDE57D5E00}" srcOrd="0" destOrd="0" presId="urn:microsoft.com/office/officeart/2005/8/layout/vList3#1"/>
    <dgm:cxn modelId="{87A37D2A-335D-4F5B-AAF2-6137DACF6E91}" type="presParOf" srcId="{CCAAE3C2-D316-4839-A2AB-525A2AF54E02}" destId="{5706D363-7095-4042-8612-D6FCB20D2624}" srcOrd="0" destOrd="0" presId="urn:microsoft.com/office/officeart/2005/8/layout/vList3#1"/>
    <dgm:cxn modelId="{1D950C99-EABA-4169-990F-982B1A60EA3B}" type="presParOf" srcId="{5706D363-7095-4042-8612-D6FCB20D2624}" destId="{05975ABF-A72D-47DC-82C9-0AA0C07799AB}" srcOrd="0" destOrd="0" presId="urn:microsoft.com/office/officeart/2005/8/layout/vList3#1"/>
    <dgm:cxn modelId="{3B221951-7F3A-426D-813C-BFA58C23D9D9}" type="presParOf" srcId="{5706D363-7095-4042-8612-D6FCB20D2624}" destId="{E9FB1B3C-F056-49FD-BE08-15E6AAA0B095}" srcOrd="1" destOrd="0" presId="urn:microsoft.com/office/officeart/2005/8/layout/vList3#1"/>
    <dgm:cxn modelId="{1251D515-3477-4763-9885-E9B7F53A0FE5}" type="presParOf" srcId="{CCAAE3C2-D316-4839-A2AB-525A2AF54E02}" destId="{169ECCE4-D129-49E5-B03F-A88644B570C1}" srcOrd="1" destOrd="0" presId="urn:microsoft.com/office/officeart/2005/8/layout/vList3#1"/>
    <dgm:cxn modelId="{E5A1E966-8E76-4A12-BF25-1AE8B4247684}" type="presParOf" srcId="{CCAAE3C2-D316-4839-A2AB-525A2AF54E02}" destId="{FD393313-AE94-49CC-B427-8CA135F5771B}" srcOrd="2" destOrd="0" presId="urn:microsoft.com/office/officeart/2005/8/layout/vList3#1"/>
    <dgm:cxn modelId="{1EEA17A6-52FB-4657-A522-BB2F47E3B8F9}" type="presParOf" srcId="{FD393313-AE94-49CC-B427-8CA135F5771B}" destId="{E9BCB18A-F969-4683-9F35-AA94B8D87D3B}" srcOrd="0" destOrd="0" presId="urn:microsoft.com/office/officeart/2005/8/layout/vList3#1"/>
    <dgm:cxn modelId="{18A23FDF-A75C-4BDF-A8D2-770B9BEC3362}" type="presParOf" srcId="{FD393313-AE94-49CC-B427-8CA135F5771B}" destId="{EA8649EE-A2AD-484E-BB5D-5D95FA8C9446}" srcOrd="1" destOrd="0" presId="urn:microsoft.com/office/officeart/2005/8/layout/vList3#1"/>
    <dgm:cxn modelId="{7C46E781-136D-467B-9444-657A64B765D6}" type="presParOf" srcId="{CCAAE3C2-D316-4839-A2AB-525A2AF54E02}" destId="{BEF08EF3-CF3B-4DB9-85FF-39F405767FE2}" srcOrd="3" destOrd="0" presId="urn:microsoft.com/office/officeart/2005/8/layout/vList3#1"/>
    <dgm:cxn modelId="{9739CFB4-2351-415E-B5E0-B47292F7E2D9}" type="presParOf" srcId="{CCAAE3C2-D316-4839-A2AB-525A2AF54E02}" destId="{7791A2E8-7395-4DA6-904A-2A5316D53345}" srcOrd="4" destOrd="0" presId="urn:microsoft.com/office/officeart/2005/8/layout/vList3#1"/>
    <dgm:cxn modelId="{4994F34D-2E21-4EE7-B96C-3703CD648FD5}" type="presParOf" srcId="{7791A2E8-7395-4DA6-904A-2A5316D53345}" destId="{295F09BD-2B6A-4AE2-93BB-A185D149AF68}" srcOrd="0" destOrd="0" presId="urn:microsoft.com/office/officeart/2005/8/layout/vList3#1"/>
    <dgm:cxn modelId="{956CE59E-F301-472F-85A2-3D5F6E1D1964}" type="presParOf" srcId="{7791A2E8-7395-4DA6-904A-2A5316D53345}" destId="{2F639B31-7D8E-407D-9943-1BFDE57D5E00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F9ACD6E-6B58-473D-8F3C-9E0A0A408B49}" type="doc">
      <dgm:prSet loTypeId="urn:microsoft.com/office/officeart/2005/8/layout/vList3#2" loCatId="list" qsTypeId="urn:microsoft.com/office/officeart/2005/8/quickstyle/simple1" qsCatId="simple" csTypeId="urn:microsoft.com/office/officeart/2005/8/colors/colorful3" csCatId="colorful" phldr="1"/>
      <dgm:spPr/>
    </dgm:pt>
    <dgm:pt modelId="{812FA161-9E7E-48A4-A918-50E08CA0EB71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Анализ взаимных посещений занятий                        </a:t>
          </a:r>
        </a:p>
        <a:p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проводимых членами комиссии</a:t>
          </a:r>
          <a:endParaRPr lang="ru-RU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279152-6C2A-41DF-B0E6-7B309D95D5CA}" type="parTrans" cxnId="{3107EF57-FD12-44D5-9B81-27B3F02CD279}">
      <dgm:prSet/>
      <dgm:spPr/>
      <dgm:t>
        <a:bodyPr/>
        <a:lstStyle/>
        <a:p>
          <a:endParaRPr lang="ru-RU"/>
        </a:p>
      </dgm:t>
    </dgm:pt>
    <dgm:pt modelId="{98DD9FBF-1DD9-455B-ACFC-7BAC0568AA2F}" type="sibTrans" cxnId="{3107EF57-FD12-44D5-9B81-27B3F02CD279}">
      <dgm:prSet/>
      <dgm:spPr/>
      <dgm:t>
        <a:bodyPr/>
        <a:lstStyle/>
        <a:p>
          <a:endParaRPr lang="ru-RU"/>
        </a:p>
      </dgm:t>
    </dgm:pt>
    <dgm:pt modelId="{3F9F0C08-D3DE-410B-9048-48307B5F21D7}">
      <dgm:prSet phldrT="[Текст]" custT="1"/>
      <dgm:spPr/>
      <dgm:t>
        <a:bodyPr/>
        <a:lstStyle/>
        <a:p>
          <a:pPr algn="ctr"/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Обсуждение и предложение для   </a:t>
          </a:r>
        </a:p>
        <a:p>
          <a:pPr algn="ctr"/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утверждения методических материалов </a:t>
          </a:r>
        </a:p>
        <a:p>
          <a:pPr algn="ctr"/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</a:t>
          </a:r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учебным предметам </a:t>
          </a:r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ЦК                  </a:t>
          </a:r>
          <a:endParaRPr lang="ru-RU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730118-A1C7-4149-AC70-852624E42FD8}" type="parTrans" cxnId="{79FAAF24-2069-4D2C-99A0-30DBE8AF40C4}">
      <dgm:prSet/>
      <dgm:spPr/>
      <dgm:t>
        <a:bodyPr/>
        <a:lstStyle/>
        <a:p>
          <a:endParaRPr lang="ru-RU"/>
        </a:p>
      </dgm:t>
    </dgm:pt>
    <dgm:pt modelId="{2E2F8F0F-E842-41EC-B979-A398AB060F02}" type="sibTrans" cxnId="{79FAAF24-2069-4D2C-99A0-30DBE8AF40C4}">
      <dgm:prSet/>
      <dgm:spPr/>
      <dgm:t>
        <a:bodyPr/>
        <a:lstStyle/>
        <a:p>
          <a:endParaRPr lang="ru-RU"/>
        </a:p>
      </dgm:t>
    </dgm:pt>
    <dgm:pt modelId="{D23518D5-3015-46FA-B359-1F55AF0AD820}">
      <dgm:prSet phldrT="[Текст]"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2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</a:t>
          </a:r>
          <a:r>
            <a:rPr lang="ru-RU" sz="2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материалов для организации  </a:t>
          </a:r>
        </a:p>
        <a:p>
          <a:pPr algn="ctr">
            <a:lnSpc>
              <a:spcPct val="100000"/>
            </a:lnSpc>
          </a:pPr>
          <a:r>
            <a:rPr lang="ru-RU" sz="2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аттестации учащихся, анализа </a:t>
          </a:r>
        </a:p>
        <a:p>
          <a:pPr algn="ctr">
            <a:lnSpc>
              <a:spcPct val="100000"/>
            </a:lnSpc>
          </a:pPr>
          <a:r>
            <a:rPr lang="ru-RU" sz="2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результатов образовательного процесса</a:t>
          </a:r>
          <a:endParaRPr lang="ru-RU" sz="2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3FE64E-9967-443E-AF41-BD2C8F3C85B8}" type="parTrans" cxnId="{45969406-63FE-4E0E-88FF-B1EBA06586B3}">
      <dgm:prSet/>
      <dgm:spPr/>
      <dgm:t>
        <a:bodyPr/>
        <a:lstStyle/>
        <a:p>
          <a:endParaRPr lang="ru-RU"/>
        </a:p>
      </dgm:t>
    </dgm:pt>
    <dgm:pt modelId="{598684D4-0B41-495D-BC16-0B93945B747E}" type="sibTrans" cxnId="{45969406-63FE-4E0E-88FF-B1EBA06586B3}">
      <dgm:prSet/>
      <dgm:spPr/>
      <dgm:t>
        <a:bodyPr/>
        <a:lstStyle/>
        <a:p>
          <a:endParaRPr lang="ru-RU"/>
        </a:p>
      </dgm:t>
    </dgm:pt>
    <dgm:pt modelId="{184F1E27-C52A-478F-9356-78B683E94E59}" type="pres">
      <dgm:prSet presAssocID="{4F9ACD6E-6B58-473D-8F3C-9E0A0A408B49}" presName="linearFlow" presStyleCnt="0">
        <dgm:presLayoutVars>
          <dgm:dir/>
          <dgm:resizeHandles val="exact"/>
        </dgm:presLayoutVars>
      </dgm:prSet>
      <dgm:spPr/>
    </dgm:pt>
    <dgm:pt modelId="{DAD0D5B3-ACD0-4F6F-BDA8-9781AEFA634F}" type="pres">
      <dgm:prSet presAssocID="{812FA161-9E7E-48A4-A918-50E08CA0EB71}" presName="composite" presStyleCnt="0"/>
      <dgm:spPr/>
    </dgm:pt>
    <dgm:pt modelId="{6B8F15EB-6D85-43D5-9B0D-8B71320427AF}" type="pres">
      <dgm:prSet presAssocID="{812FA161-9E7E-48A4-A918-50E08CA0EB71}" presName="imgShp" presStyleLbl="fgImgPlace1" presStyleIdx="0" presStyleCnt="3" custScaleX="118395" custLinFactNeighborX="-23517" custLinFactNeighborY="-12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30382ED-1EF4-465D-8A0A-FE853975C4B0}" type="pres">
      <dgm:prSet presAssocID="{812FA161-9E7E-48A4-A918-50E08CA0EB71}" presName="txShp" presStyleLbl="node1" presStyleIdx="0" presStyleCnt="3" custScaleX="150376" custLinFactNeighborX="0" custLinFactNeighborY="-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FE6755-EB7A-4BE5-BE9C-926969ED9461}" type="pres">
      <dgm:prSet presAssocID="{98DD9FBF-1DD9-455B-ACFC-7BAC0568AA2F}" presName="spacing" presStyleCnt="0"/>
      <dgm:spPr/>
    </dgm:pt>
    <dgm:pt modelId="{80497DE5-6CE2-4799-9386-2003515C4AB8}" type="pres">
      <dgm:prSet presAssocID="{3F9F0C08-D3DE-410B-9048-48307B5F21D7}" presName="composite" presStyleCnt="0"/>
      <dgm:spPr/>
    </dgm:pt>
    <dgm:pt modelId="{AFBC0896-3B38-45C0-8B90-1BC11FAB3C8A}" type="pres">
      <dgm:prSet presAssocID="{3F9F0C08-D3DE-410B-9048-48307B5F21D7}" presName="imgShp" presStyleLbl="fgImgPlace1" presStyleIdx="1" presStyleCnt="3" custScaleX="118395" custLinFactNeighborX="-22150" custLinFactNeighborY="-312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E128F39-699D-4E2B-B95A-7681E4D48FA8}" type="pres">
      <dgm:prSet presAssocID="{3F9F0C08-D3DE-410B-9048-48307B5F21D7}" presName="txShp" presStyleLbl="node1" presStyleIdx="1" presStyleCnt="3" custScaleX="150376" custLinFactNeighborX="-396" custLinFactNeighborY="-3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14E687-9ED7-47E5-BD2D-E8AC9D6A07E3}" type="pres">
      <dgm:prSet presAssocID="{2E2F8F0F-E842-41EC-B979-A398AB060F02}" presName="spacing" presStyleCnt="0"/>
      <dgm:spPr/>
    </dgm:pt>
    <dgm:pt modelId="{91CDACD3-5CF2-40A3-94AD-0D96BB4D617C}" type="pres">
      <dgm:prSet presAssocID="{D23518D5-3015-46FA-B359-1F55AF0AD820}" presName="composite" presStyleCnt="0"/>
      <dgm:spPr/>
    </dgm:pt>
    <dgm:pt modelId="{7AA159F6-261A-4DCC-9315-00920B344420}" type="pres">
      <dgm:prSet presAssocID="{D23518D5-3015-46FA-B359-1F55AF0AD820}" presName="imgShp" presStyleLbl="fgImgPlace1" presStyleIdx="2" presStyleCnt="3" custScaleX="118395" custScaleY="110418" custLinFactNeighborX="-24475" custLinFactNeighborY="12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937F96E-F86F-419D-AE73-CE1AF37F52DE}" type="pres">
      <dgm:prSet presAssocID="{D23518D5-3015-46FA-B359-1F55AF0AD820}" presName="txShp" presStyleLbl="node1" presStyleIdx="2" presStyleCnt="3" custScaleX="150376" custScaleY="1032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265F0B-C02A-4A81-B94B-72635CE989D3}" type="presOf" srcId="{D23518D5-3015-46FA-B359-1F55AF0AD820}" destId="{F937F96E-F86F-419D-AE73-CE1AF37F52DE}" srcOrd="0" destOrd="0" presId="urn:microsoft.com/office/officeart/2005/8/layout/vList3#2"/>
    <dgm:cxn modelId="{EE00FA61-9935-43A9-A58E-85ACD8F6BE2F}" type="presOf" srcId="{3F9F0C08-D3DE-410B-9048-48307B5F21D7}" destId="{CE128F39-699D-4E2B-B95A-7681E4D48FA8}" srcOrd="0" destOrd="0" presId="urn:microsoft.com/office/officeart/2005/8/layout/vList3#2"/>
    <dgm:cxn modelId="{0FFF6530-B0B5-4390-BED5-CB7EE0C4E3E4}" type="presOf" srcId="{812FA161-9E7E-48A4-A918-50E08CA0EB71}" destId="{830382ED-1EF4-465D-8A0A-FE853975C4B0}" srcOrd="0" destOrd="0" presId="urn:microsoft.com/office/officeart/2005/8/layout/vList3#2"/>
    <dgm:cxn modelId="{45969406-63FE-4E0E-88FF-B1EBA06586B3}" srcId="{4F9ACD6E-6B58-473D-8F3C-9E0A0A408B49}" destId="{D23518D5-3015-46FA-B359-1F55AF0AD820}" srcOrd="2" destOrd="0" parTransId="{4C3FE64E-9967-443E-AF41-BD2C8F3C85B8}" sibTransId="{598684D4-0B41-495D-BC16-0B93945B747E}"/>
    <dgm:cxn modelId="{79FAAF24-2069-4D2C-99A0-30DBE8AF40C4}" srcId="{4F9ACD6E-6B58-473D-8F3C-9E0A0A408B49}" destId="{3F9F0C08-D3DE-410B-9048-48307B5F21D7}" srcOrd="1" destOrd="0" parTransId="{8D730118-A1C7-4149-AC70-852624E42FD8}" sibTransId="{2E2F8F0F-E842-41EC-B979-A398AB060F02}"/>
    <dgm:cxn modelId="{3107EF57-FD12-44D5-9B81-27B3F02CD279}" srcId="{4F9ACD6E-6B58-473D-8F3C-9E0A0A408B49}" destId="{812FA161-9E7E-48A4-A918-50E08CA0EB71}" srcOrd="0" destOrd="0" parTransId="{53279152-6C2A-41DF-B0E6-7B309D95D5CA}" sibTransId="{98DD9FBF-1DD9-455B-ACFC-7BAC0568AA2F}"/>
    <dgm:cxn modelId="{2EB15F91-21A1-4090-871E-443DC5DF6CF4}" type="presOf" srcId="{4F9ACD6E-6B58-473D-8F3C-9E0A0A408B49}" destId="{184F1E27-C52A-478F-9356-78B683E94E59}" srcOrd="0" destOrd="0" presId="urn:microsoft.com/office/officeart/2005/8/layout/vList3#2"/>
    <dgm:cxn modelId="{A9B0FCF2-B664-488A-B979-DD76D60AD69D}" type="presParOf" srcId="{184F1E27-C52A-478F-9356-78B683E94E59}" destId="{DAD0D5B3-ACD0-4F6F-BDA8-9781AEFA634F}" srcOrd="0" destOrd="0" presId="urn:microsoft.com/office/officeart/2005/8/layout/vList3#2"/>
    <dgm:cxn modelId="{13518D42-C218-42C6-8063-DD4F07A413F1}" type="presParOf" srcId="{DAD0D5B3-ACD0-4F6F-BDA8-9781AEFA634F}" destId="{6B8F15EB-6D85-43D5-9B0D-8B71320427AF}" srcOrd="0" destOrd="0" presId="urn:microsoft.com/office/officeart/2005/8/layout/vList3#2"/>
    <dgm:cxn modelId="{6B4D25F2-59E7-4326-974B-1F252B27ACE2}" type="presParOf" srcId="{DAD0D5B3-ACD0-4F6F-BDA8-9781AEFA634F}" destId="{830382ED-1EF4-465D-8A0A-FE853975C4B0}" srcOrd="1" destOrd="0" presId="urn:microsoft.com/office/officeart/2005/8/layout/vList3#2"/>
    <dgm:cxn modelId="{B12AF746-B0E1-4505-9108-F058DBE29330}" type="presParOf" srcId="{184F1E27-C52A-478F-9356-78B683E94E59}" destId="{B7FE6755-EB7A-4BE5-BE9C-926969ED9461}" srcOrd="1" destOrd="0" presId="urn:microsoft.com/office/officeart/2005/8/layout/vList3#2"/>
    <dgm:cxn modelId="{AD0AAA21-3255-4C6F-9074-ECBB782A0271}" type="presParOf" srcId="{184F1E27-C52A-478F-9356-78B683E94E59}" destId="{80497DE5-6CE2-4799-9386-2003515C4AB8}" srcOrd="2" destOrd="0" presId="urn:microsoft.com/office/officeart/2005/8/layout/vList3#2"/>
    <dgm:cxn modelId="{772AD107-7B2C-4F2B-8589-9C754C148B3B}" type="presParOf" srcId="{80497DE5-6CE2-4799-9386-2003515C4AB8}" destId="{AFBC0896-3B38-45C0-8B90-1BC11FAB3C8A}" srcOrd="0" destOrd="0" presId="urn:microsoft.com/office/officeart/2005/8/layout/vList3#2"/>
    <dgm:cxn modelId="{1AA6086E-768D-4094-9350-D883549D04FD}" type="presParOf" srcId="{80497DE5-6CE2-4799-9386-2003515C4AB8}" destId="{CE128F39-699D-4E2B-B95A-7681E4D48FA8}" srcOrd="1" destOrd="0" presId="urn:microsoft.com/office/officeart/2005/8/layout/vList3#2"/>
    <dgm:cxn modelId="{C71C82D7-CCF0-4ECD-88BC-3B2646193EF8}" type="presParOf" srcId="{184F1E27-C52A-478F-9356-78B683E94E59}" destId="{FF14E687-9ED7-47E5-BD2D-E8AC9D6A07E3}" srcOrd="3" destOrd="0" presId="urn:microsoft.com/office/officeart/2005/8/layout/vList3#2"/>
    <dgm:cxn modelId="{AAB3CA66-6B88-4FE8-9EB9-9718DB2ED0DE}" type="presParOf" srcId="{184F1E27-C52A-478F-9356-78B683E94E59}" destId="{91CDACD3-5CF2-40A3-94AD-0D96BB4D617C}" srcOrd="4" destOrd="0" presId="urn:microsoft.com/office/officeart/2005/8/layout/vList3#2"/>
    <dgm:cxn modelId="{17BD7D44-207E-426F-8F7F-A978F84280DC}" type="presParOf" srcId="{91CDACD3-5CF2-40A3-94AD-0D96BB4D617C}" destId="{7AA159F6-261A-4DCC-9315-00920B344420}" srcOrd="0" destOrd="0" presId="urn:microsoft.com/office/officeart/2005/8/layout/vList3#2"/>
    <dgm:cxn modelId="{F168943D-B33B-4027-8EDB-6767104A3BFC}" type="presParOf" srcId="{91CDACD3-5CF2-40A3-94AD-0D96BB4D617C}" destId="{F937F96E-F86F-419D-AE73-CE1AF37F52DE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96976-D7B9-46D1-A2DE-21DF56B8B820}">
      <dsp:nvSpPr>
        <dsp:cNvPr id="0" name=""/>
        <dsp:cNvSpPr/>
      </dsp:nvSpPr>
      <dsp:spPr>
        <a:xfrm>
          <a:off x="0" y="87416"/>
          <a:ext cx="5400550" cy="12434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МИНЕНКОВА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ТАТЬЯНА МИХАЙЛОВНА</a:t>
          </a:r>
          <a:endParaRPr lang="ru-RU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701" y="148117"/>
        <a:ext cx="5279148" cy="1122062"/>
      </dsp:txXfrm>
    </dsp:sp>
    <dsp:sp modelId="{80F27C5A-AFE0-40EB-8323-1E033B0B8F87}">
      <dsp:nvSpPr>
        <dsp:cNvPr id="0" name=""/>
        <dsp:cNvSpPr/>
      </dsp:nvSpPr>
      <dsp:spPr>
        <a:xfrm>
          <a:off x="0" y="2785462"/>
          <a:ext cx="5400550" cy="28311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 </a:t>
          </a: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Преподаватель учебных предметов: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«Сестринское дело в терапии», 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Дерматовенерология</a:t>
          </a: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», 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«Сестринское дело в </a:t>
          </a:r>
          <a:r>
            <a:rPr lang="ru-RU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дерматовенерологии</a:t>
          </a: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», 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«Первичная медицинская помощь»</a:t>
          </a: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8206" y="2923668"/>
        <a:ext cx="5124138" cy="2554749"/>
      </dsp:txXfrm>
    </dsp:sp>
    <dsp:sp modelId="{4EFD3E58-6422-4830-AE3F-5168464C8727}">
      <dsp:nvSpPr>
        <dsp:cNvPr id="0" name=""/>
        <dsp:cNvSpPr/>
      </dsp:nvSpPr>
      <dsp:spPr>
        <a:xfrm>
          <a:off x="0" y="1515174"/>
          <a:ext cx="5400550" cy="12434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Председатель цикловой комиссии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Заведующий лабораторией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Высшая квалификационная категория</a:t>
          </a: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701" y="1575875"/>
        <a:ext cx="5279148" cy="112206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7D14F-9325-4066-8AC8-A1EBDF9FA208}">
      <dsp:nvSpPr>
        <dsp:cNvPr id="0" name=""/>
        <dsp:cNvSpPr/>
      </dsp:nvSpPr>
      <dsp:spPr>
        <a:xfrm>
          <a:off x="5224" y="1115987"/>
          <a:ext cx="4388851" cy="21350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дополнительных занятий, индивидуальных консультаций </a:t>
          </a:r>
          <a:endParaRPr lang="ru-RU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24" y="1115987"/>
        <a:ext cx="4388851" cy="2135088"/>
      </dsp:txXfrm>
    </dsp:sp>
    <dsp:sp modelId="{2B116C8F-50D2-44FA-A325-705D489A6E4B}">
      <dsp:nvSpPr>
        <dsp:cNvPr id="0" name=""/>
        <dsp:cNvSpPr/>
      </dsp:nvSpPr>
      <dsp:spPr>
        <a:xfrm>
          <a:off x="4749924" y="1115987"/>
          <a:ext cx="4388851" cy="2135088"/>
        </a:xfrm>
        <a:prstGeom prst="rect">
          <a:avLst/>
        </a:prstGeom>
        <a:solidFill>
          <a:schemeClr val="accent2">
            <a:hueOff val="-2185134"/>
            <a:satOff val="-2592"/>
            <a:lumOff val="-13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и проведение недели цикловой комиссии</a:t>
          </a:r>
          <a:endParaRPr lang="ru-RU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9924" y="1115987"/>
        <a:ext cx="4388851" cy="2135088"/>
      </dsp:txXfrm>
    </dsp:sp>
    <dsp:sp modelId="{8ACD4FC7-C00E-43E6-8993-9855FABA45EC}">
      <dsp:nvSpPr>
        <dsp:cNvPr id="0" name=""/>
        <dsp:cNvSpPr/>
      </dsp:nvSpPr>
      <dsp:spPr>
        <a:xfrm>
          <a:off x="5224" y="3606924"/>
          <a:ext cx="4388851" cy="2135088"/>
        </a:xfrm>
        <a:prstGeom prst="rect">
          <a:avLst/>
        </a:prstGeom>
        <a:solidFill>
          <a:schemeClr val="accent2">
            <a:hueOff val="-4370269"/>
            <a:satOff val="-5184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Работа над УИРС</a:t>
          </a:r>
          <a:endParaRPr lang="ru-RU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24" y="3606924"/>
        <a:ext cx="4388851" cy="2135088"/>
      </dsp:txXfrm>
    </dsp:sp>
    <dsp:sp modelId="{A1CFE3B5-85DF-4F5F-9F37-42D6E238F054}">
      <dsp:nvSpPr>
        <dsp:cNvPr id="0" name=""/>
        <dsp:cNvSpPr/>
      </dsp:nvSpPr>
      <dsp:spPr>
        <a:xfrm>
          <a:off x="4749924" y="3606924"/>
          <a:ext cx="4388851" cy="2135088"/>
        </a:xfrm>
        <a:prstGeom prst="rect">
          <a:avLst/>
        </a:prstGeom>
        <a:solidFill>
          <a:schemeClr val="accent2">
            <a:hueOff val="-6555403"/>
            <a:satOff val="-7776"/>
            <a:lumOff val="-41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Изучение материалов по ОТ и пожарной безопасности; проведение инструктажей</a:t>
          </a:r>
          <a:endParaRPr lang="ru-RU" sz="27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9924" y="3606924"/>
        <a:ext cx="4388851" cy="213508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C0B0D-3936-41C8-A067-2F0FA36FB356}">
      <dsp:nvSpPr>
        <dsp:cNvPr id="0" name=""/>
        <dsp:cNvSpPr/>
      </dsp:nvSpPr>
      <dsp:spPr>
        <a:xfrm>
          <a:off x="174" y="2972"/>
          <a:ext cx="9143650" cy="12421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itchFamily="18" charset="0"/>
              <a:ea typeface="+mj-ea"/>
              <a:cs typeface="Times New Roman" pitchFamily="18" charset="0"/>
            </a:rPr>
            <a:t>Совершенствование методического и профессионального мастерства преподавателей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36555" y="39353"/>
        <a:ext cx="9070888" cy="1169365"/>
      </dsp:txXfrm>
    </dsp:sp>
    <dsp:sp modelId="{19EBBADB-0FF7-449C-9C85-1F62D9C15556}">
      <dsp:nvSpPr>
        <dsp:cNvPr id="0" name=""/>
        <dsp:cNvSpPr/>
      </dsp:nvSpPr>
      <dsp:spPr>
        <a:xfrm>
          <a:off x="22733" y="1422872"/>
          <a:ext cx="3928754" cy="23808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rPr>
            <a:t>участие  в  семинарах,  конференциях, организация  творческой  исследовательской деятельности;</a:t>
          </a:r>
          <a:endParaRPr lang="ru-RU" sz="2400" b="1" kern="1200" dirty="0" smtClean="0">
            <a:solidFill>
              <a:schemeClr val="tx1"/>
            </a:solidFill>
            <a:latin typeface="Times New Roman" pitchFamily="18" charset="0"/>
            <a:ea typeface="+mj-ea"/>
            <a:cs typeface="Times New Roman" pitchFamily="18" charset="0"/>
          </a:endParaRPr>
        </a:p>
      </dsp:txBody>
      <dsp:txXfrm>
        <a:off x="92467" y="1492606"/>
        <a:ext cx="3789286" cy="2241409"/>
      </dsp:txXfrm>
    </dsp:sp>
    <dsp:sp modelId="{B7528A37-FC38-40BF-BA9E-C892129D3683}">
      <dsp:nvSpPr>
        <dsp:cNvPr id="0" name=""/>
        <dsp:cNvSpPr/>
      </dsp:nvSpPr>
      <dsp:spPr>
        <a:xfrm>
          <a:off x="156716" y="3880287"/>
          <a:ext cx="3274563" cy="27857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регулярное обучение  на курсах усовершенствования по специальности</a:t>
          </a:r>
        </a:p>
      </dsp:txBody>
      <dsp:txXfrm>
        <a:off x="238307" y="3961878"/>
        <a:ext cx="3111381" cy="2622540"/>
      </dsp:txXfrm>
    </dsp:sp>
    <dsp:sp modelId="{96B205E0-A926-486B-BCC1-02582820A11F}">
      <dsp:nvSpPr>
        <dsp:cNvPr id="0" name=""/>
        <dsp:cNvSpPr/>
      </dsp:nvSpPr>
      <dsp:spPr>
        <a:xfrm>
          <a:off x="3998277" y="1422872"/>
          <a:ext cx="2642373" cy="23808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изучение нормативной, методической литературы, периодических изданий;</a:t>
          </a:r>
        </a:p>
      </dsp:txBody>
      <dsp:txXfrm>
        <a:off x="4068011" y="1492606"/>
        <a:ext cx="2502905" cy="2241409"/>
      </dsp:txXfrm>
    </dsp:sp>
    <dsp:sp modelId="{C9BE0903-A1D9-43B7-9822-5D12EFA1BFEC}">
      <dsp:nvSpPr>
        <dsp:cNvPr id="0" name=""/>
        <dsp:cNvSpPr/>
      </dsp:nvSpPr>
      <dsp:spPr>
        <a:xfrm>
          <a:off x="3779910" y="3861049"/>
          <a:ext cx="2586518" cy="287350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взаимопосещение</a:t>
          </a:r>
          <a:r>
            <a:rPr lang="ru-RU" sz="2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занятий;</a:t>
          </a:r>
        </a:p>
      </dsp:txBody>
      <dsp:txXfrm>
        <a:off x="3855667" y="3936806"/>
        <a:ext cx="2435004" cy="2721991"/>
      </dsp:txXfrm>
    </dsp:sp>
    <dsp:sp modelId="{1B57BD66-AA4A-487D-82F3-89B5FBD63613}">
      <dsp:nvSpPr>
        <dsp:cNvPr id="0" name=""/>
        <dsp:cNvSpPr/>
      </dsp:nvSpPr>
      <dsp:spPr>
        <a:xfrm>
          <a:off x="6747913" y="1422872"/>
          <a:ext cx="2312880" cy="23808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работа по реализации тем самообразования;</a:t>
          </a:r>
        </a:p>
      </dsp:txBody>
      <dsp:txXfrm>
        <a:off x="6815655" y="1490614"/>
        <a:ext cx="2177396" cy="2245393"/>
      </dsp:txXfrm>
    </dsp:sp>
    <dsp:sp modelId="{9856E480-A203-44B0-8931-8C71318B0A43}">
      <dsp:nvSpPr>
        <dsp:cNvPr id="0" name=""/>
        <dsp:cNvSpPr/>
      </dsp:nvSpPr>
      <dsp:spPr>
        <a:xfrm>
          <a:off x="6641882" y="3861049"/>
          <a:ext cx="2433825" cy="283557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выступление с докладами </a:t>
          </a:r>
        </a:p>
      </dsp:txBody>
      <dsp:txXfrm>
        <a:off x="6713166" y="3932333"/>
        <a:ext cx="2291257" cy="26930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CE210-9B13-4917-95D7-954A7D17CCAE}">
      <dsp:nvSpPr>
        <dsp:cNvPr id="0" name=""/>
        <dsp:cNvSpPr/>
      </dsp:nvSpPr>
      <dsp:spPr>
        <a:xfrm>
          <a:off x="0" y="0"/>
          <a:ext cx="5111749" cy="10249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ПЕШКО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ОКСАНА АНТОНОВНА</a:t>
          </a:r>
          <a:endParaRPr lang="ru-RU" sz="3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032" y="50032"/>
        <a:ext cx="5011685" cy="924838"/>
      </dsp:txXfrm>
    </dsp:sp>
    <dsp:sp modelId="{6EF7452C-F461-4962-9923-DDF6596B0EEC}">
      <dsp:nvSpPr>
        <dsp:cNvPr id="0" name=""/>
        <dsp:cNvSpPr/>
      </dsp:nvSpPr>
      <dsp:spPr>
        <a:xfrm>
          <a:off x="0" y="1562747"/>
          <a:ext cx="5111749" cy="988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298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Первая квалификационная категория</a:t>
          </a:r>
          <a:endParaRPr lang="ru-RU" sz="2000" kern="1200" dirty="0"/>
        </a:p>
      </dsp:txBody>
      <dsp:txXfrm>
        <a:off x="0" y="1562747"/>
        <a:ext cx="5111749" cy="988775"/>
      </dsp:txXfrm>
    </dsp:sp>
    <dsp:sp modelId="{80F27C5A-AFE0-40EB-8323-1E033B0B8F87}">
      <dsp:nvSpPr>
        <dsp:cNvPr id="0" name=""/>
        <dsp:cNvSpPr/>
      </dsp:nvSpPr>
      <dsp:spPr>
        <a:xfrm>
          <a:off x="0" y="2578713"/>
          <a:ext cx="5111749" cy="22005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 </a:t>
          </a: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Преподаватель учебных предметов: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«Терапия», 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«Пропедевтика внутренних болезней», 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«Медицинская реабилитация и физиотерапия»</a:t>
          </a: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421" y="2686134"/>
        <a:ext cx="4896907" cy="19856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96976-D7B9-46D1-A2DE-21DF56B8B820}">
      <dsp:nvSpPr>
        <dsp:cNvPr id="0" name=""/>
        <dsp:cNvSpPr/>
      </dsp:nvSpPr>
      <dsp:spPr>
        <a:xfrm>
          <a:off x="0" y="0"/>
          <a:ext cx="5111749" cy="10343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АНДРИЕВИЧ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АННА СТАНИСЛАВОВНА</a:t>
          </a:r>
          <a:endParaRPr lang="ru-RU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493" y="50493"/>
        <a:ext cx="5010763" cy="933360"/>
      </dsp:txXfrm>
    </dsp:sp>
    <dsp:sp modelId="{FA1E42A4-EAE6-479D-ADB9-89E31DEEAB8E}">
      <dsp:nvSpPr>
        <dsp:cNvPr id="0" name=""/>
        <dsp:cNvSpPr/>
      </dsp:nvSpPr>
      <dsp:spPr>
        <a:xfrm>
          <a:off x="0" y="1152042"/>
          <a:ext cx="5111749" cy="9093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Образование высшее</a:t>
          </a:r>
          <a:endParaRPr lang="ru-RU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389" y="1196431"/>
        <a:ext cx="5022971" cy="820539"/>
      </dsp:txXfrm>
    </dsp:sp>
    <dsp:sp modelId="{A4B3816B-C5F1-4161-B8AD-202A5EC8ACD9}">
      <dsp:nvSpPr>
        <dsp:cNvPr id="0" name=""/>
        <dsp:cNvSpPr/>
      </dsp:nvSpPr>
      <dsp:spPr>
        <a:xfrm>
          <a:off x="0" y="2116525"/>
          <a:ext cx="5111749" cy="34321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Преподаваемые предметы «Терапия», Амбулаторно-поликлиническая терапия»,    «Нервные болезни»,  «Сестринское дело в неврологии, психиатрии и наркологии»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7544" y="2284069"/>
        <a:ext cx="4776661" cy="30970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96976-D7B9-46D1-A2DE-21DF56B8B820}">
      <dsp:nvSpPr>
        <dsp:cNvPr id="0" name=""/>
        <dsp:cNvSpPr/>
      </dsp:nvSpPr>
      <dsp:spPr>
        <a:xfrm>
          <a:off x="0" y="0"/>
          <a:ext cx="5111749" cy="12063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ФУРСА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ЛАРИСА АДАМОВНА</a:t>
          </a:r>
          <a:endParaRPr lang="ru-RU" sz="3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889" y="58889"/>
        <a:ext cx="4993971" cy="1088562"/>
      </dsp:txXfrm>
    </dsp:sp>
    <dsp:sp modelId="{FA1E42A4-EAE6-479D-ADB9-89E31DEEAB8E}">
      <dsp:nvSpPr>
        <dsp:cNvPr id="0" name=""/>
        <dsp:cNvSpPr/>
      </dsp:nvSpPr>
      <dsp:spPr>
        <a:xfrm>
          <a:off x="0" y="1326676"/>
          <a:ext cx="5111749" cy="8744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Образование высшее</a:t>
          </a:r>
          <a:endParaRPr lang="ru-RU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686" y="1369362"/>
        <a:ext cx="5026377" cy="789064"/>
      </dsp:txXfrm>
    </dsp:sp>
    <dsp:sp modelId="{A4B3816B-C5F1-4161-B8AD-202A5EC8ACD9}">
      <dsp:nvSpPr>
        <dsp:cNvPr id="0" name=""/>
        <dsp:cNvSpPr/>
      </dsp:nvSpPr>
      <dsp:spPr>
        <a:xfrm>
          <a:off x="0" y="2192980"/>
          <a:ext cx="5111749" cy="33004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Заместитель директора по воспитательной работе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Преподаваемые предметы: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«Сестринское  дело в терапии»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«Допризывная медицинская подготовка»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1117" y="2354097"/>
        <a:ext cx="4789515" cy="29782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96976-D7B9-46D1-A2DE-21DF56B8B820}">
      <dsp:nvSpPr>
        <dsp:cNvPr id="0" name=""/>
        <dsp:cNvSpPr/>
      </dsp:nvSpPr>
      <dsp:spPr>
        <a:xfrm>
          <a:off x="0" y="502980"/>
          <a:ext cx="5111749" cy="1037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МАСЛЯК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ЕКАТЕРИНА ВЛАДИМИРОВНА</a:t>
          </a:r>
          <a:endParaRPr lang="ru-RU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643" y="553623"/>
        <a:ext cx="5010463" cy="936145"/>
      </dsp:txXfrm>
    </dsp:sp>
    <dsp:sp modelId="{A4B3816B-C5F1-4161-B8AD-202A5EC8ACD9}">
      <dsp:nvSpPr>
        <dsp:cNvPr id="0" name=""/>
        <dsp:cNvSpPr/>
      </dsp:nvSpPr>
      <dsp:spPr>
        <a:xfrm>
          <a:off x="0" y="2432732"/>
          <a:ext cx="5111749" cy="18157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Преподаваемые предметы: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«Сестринское  дело в терапии»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«Общая онкология»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638" y="2521370"/>
        <a:ext cx="4934473" cy="16384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96976-D7B9-46D1-A2DE-21DF56B8B820}">
      <dsp:nvSpPr>
        <dsp:cNvPr id="0" name=""/>
        <dsp:cNvSpPr/>
      </dsp:nvSpPr>
      <dsp:spPr>
        <a:xfrm>
          <a:off x="0" y="0"/>
          <a:ext cx="5111749" cy="18177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КУЧИНСКАЯ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АННА ГРИГОРЬЕВНА</a:t>
          </a:r>
          <a:endParaRPr lang="ru-RU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737" y="88737"/>
        <a:ext cx="4934275" cy="1640321"/>
      </dsp:txXfrm>
    </dsp:sp>
    <dsp:sp modelId="{A4B3816B-C5F1-4161-B8AD-202A5EC8ACD9}">
      <dsp:nvSpPr>
        <dsp:cNvPr id="0" name=""/>
        <dsp:cNvSpPr/>
      </dsp:nvSpPr>
      <dsp:spPr>
        <a:xfrm>
          <a:off x="0" y="1763657"/>
          <a:ext cx="5111749" cy="38891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Преподаваемые предметы: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«Терапия»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«Амбулаторно-поликлиническая терапия»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9853" y="1953510"/>
        <a:ext cx="4732043" cy="35094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5D135A-7C8E-4458-9E37-078CA94A2156}">
      <dsp:nvSpPr>
        <dsp:cNvPr id="0" name=""/>
        <dsp:cNvSpPr/>
      </dsp:nvSpPr>
      <dsp:spPr>
        <a:xfrm>
          <a:off x="2662900" y="3429000"/>
          <a:ext cx="853112" cy="24383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6556" y="0"/>
              </a:lnTo>
              <a:lnTo>
                <a:pt x="426556" y="2438393"/>
              </a:lnTo>
              <a:lnTo>
                <a:pt x="853112" y="2438393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3024873" y="4583613"/>
        <a:ext cx="129166" cy="129166"/>
      </dsp:txXfrm>
    </dsp:sp>
    <dsp:sp modelId="{402CF00D-CD62-459C-99D1-62B750043E88}">
      <dsp:nvSpPr>
        <dsp:cNvPr id="0" name=""/>
        <dsp:cNvSpPr/>
      </dsp:nvSpPr>
      <dsp:spPr>
        <a:xfrm>
          <a:off x="2662900" y="3429000"/>
          <a:ext cx="853112" cy="812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6556" y="0"/>
              </a:lnTo>
              <a:lnTo>
                <a:pt x="426556" y="812797"/>
              </a:lnTo>
              <a:lnTo>
                <a:pt x="853112" y="812797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059999" y="3805940"/>
        <a:ext cx="58916" cy="58916"/>
      </dsp:txXfrm>
    </dsp:sp>
    <dsp:sp modelId="{CA9C3C53-B9D1-4045-A610-5C5F69AEC5F1}">
      <dsp:nvSpPr>
        <dsp:cNvPr id="0" name=""/>
        <dsp:cNvSpPr/>
      </dsp:nvSpPr>
      <dsp:spPr>
        <a:xfrm>
          <a:off x="2662900" y="2616202"/>
          <a:ext cx="853112" cy="812797"/>
        </a:xfrm>
        <a:custGeom>
          <a:avLst/>
          <a:gdLst/>
          <a:ahLst/>
          <a:cxnLst/>
          <a:rect l="0" t="0" r="0" b="0"/>
          <a:pathLst>
            <a:path>
              <a:moveTo>
                <a:pt x="0" y="812797"/>
              </a:moveTo>
              <a:lnTo>
                <a:pt x="426556" y="812797"/>
              </a:lnTo>
              <a:lnTo>
                <a:pt x="426556" y="0"/>
              </a:lnTo>
              <a:lnTo>
                <a:pt x="853112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059999" y="2993143"/>
        <a:ext cx="58916" cy="58916"/>
      </dsp:txXfrm>
    </dsp:sp>
    <dsp:sp modelId="{EB0303A8-28F0-4D0E-B234-2F5D72986724}">
      <dsp:nvSpPr>
        <dsp:cNvPr id="0" name=""/>
        <dsp:cNvSpPr/>
      </dsp:nvSpPr>
      <dsp:spPr>
        <a:xfrm>
          <a:off x="2662900" y="990606"/>
          <a:ext cx="853112" cy="2438393"/>
        </a:xfrm>
        <a:custGeom>
          <a:avLst/>
          <a:gdLst/>
          <a:ahLst/>
          <a:cxnLst/>
          <a:rect l="0" t="0" r="0" b="0"/>
          <a:pathLst>
            <a:path>
              <a:moveTo>
                <a:pt x="0" y="2438393"/>
              </a:moveTo>
              <a:lnTo>
                <a:pt x="426556" y="2438393"/>
              </a:lnTo>
              <a:lnTo>
                <a:pt x="426556" y="0"/>
              </a:lnTo>
              <a:lnTo>
                <a:pt x="853112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3024873" y="2145220"/>
        <a:ext cx="129166" cy="129166"/>
      </dsp:txXfrm>
    </dsp:sp>
    <dsp:sp modelId="{0016226C-34A5-46E1-BA39-BDB624B872F7}">
      <dsp:nvSpPr>
        <dsp:cNvPr id="0" name=""/>
        <dsp:cNvSpPr/>
      </dsp:nvSpPr>
      <dsp:spPr>
        <a:xfrm rot="16200000">
          <a:off x="-1409643" y="2778761"/>
          <a:ext cx="6844612" cy="1300476"/>
        </a:xfrm>
        <a:prstGeom prst="rect">
          <a:avLst/>
        </a:prstGeom>
        <a:gradFill rotWithShape="0">
          <a:gsLst>
            <a:gs pos="0">
              <a:schemeClr val="accent1">
                <a:alpha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направления деятельности: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1409643" y="2778761"/>
        <a:ext cx="6844612" cy="1300476"/>
      </dsp:txXfrm>
    </dsp:sp>
    <dsp:sp modelId="{E1F6ACBD-539C-4A74-8779-667ADF19B04E}">
      <dsp:nvSpPr>
        <dsp:cNvPr id="0" name=""/>
        <dsp:cNvSpPr/>
      </dsp:nvSpPr>
      <dsp:spPr>
        <a:xfrm>
          <a:off x="3516013" y="340368"/>
          <a:ext cx="4265562" cy="1300476"/>
        </a:xfrm>
        <a:prstGeom prst="rect">
          <a:avLst/>
        </a:prstGeom>
        <a:gradFill rotWithShape="0">
          <a:gsLst>
            <a:gs pos="0">
              <a:schemeClr val="accent1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УМК по дисциплинам цикла в целях реализации требований образовательного стандарта;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16013" y="340368"/>
        <a:ext cx="4265562" cy="1300476"/>
      </dsp:txXfrm>
    </dsp:sp>
    <dsp:sp modelId="{CA428D68-5C4F-4906-927A-4C69DFF39794}">
      <dsp:nvSpPr>
        <dsp:cNvPr id="0" name=""/>
        <dsp:cNvSpPr/>
      </dsp:nvSpPr>
      <dsp:spPr>
        <a:xfrm>
          <a:off x="3516013" y="1965964"/>
          <a:ext cx="4265562" cy="1300476"/>
        </a:xfrm>
        <a:prstGeom prst="rect">
          <a:avLst/>
        </a:prstGeom>
        <a:gradFill rotWithShape="0">
          <a:gsLst>
            <a:gs pos="0">
              <a:schemeClr val="accent1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продолжение внедрения информационно-коммуникационных, симуляционных технологий, методики «стандартизированный пациент» в образовательный процесс;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16013" y="1965964"/>
        <a:ext cx="4265562" cy="1300476"/>
      </dsp:txXfrm>
    </dsp:sp>
    <dsp:sp modelId="{A0F8F1C7-F330-416D-B3B8-1698F3B5D5D3}">
      <dsp:nvSpPr>
        <dsp:cNvPr id="0" name=""/>
        <dsp:cNvSpPr/>
      </dsp:nvSpPr>
      <dsp:spPr>
        <a:xfrm>
          <a:off x="3516013" y="3591559"/>
          <a:ext cx="4265562" cy="1300476"/>
        </a:xfrm>
        <a:prstGeom prst="rect">
          <a:avLst/>
        </a:prstGeom>
        <a:gradFill rotWithShape="0">
          <a:gsLst>
            <a:gs pos="0">
              <a:schemeClr val="accent1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проведения текущей и итоговой аттестации обучающихся с использованием симуляционного оборудования и других инновационных технологий;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16013" y="3591559"/>
        <a:ext cx="4265562" cy="1300476"/>
      </dsp:txXfrm>
    </dsp:sp>
    <dsp:sp modelId="{A202AF96-BA34-421A-985F-C327393B8B02}">
      <dsp:nvSpPr>
        <dsp:cNvPr id="0" name=""/>
        <dsp:cNvSpPr/>
      </dsp:nvSpPr>
      <dsp:spPr>
        <a:xfrm>
          <a:off x="3516013" y="5217154"/>
          <a:ext cx="4265562" cy="1300476"/>
        </a:xfrm>
        <a:prstGeom prst="rect">
          <a:avLst/>
        </a:prstGeom>
        <a:gradFill rotWithShape="0">
          <a:gsLst>
            <a:gs pos="0">
              <a:schemeClr val="accent1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у учащихся высокого уровня системы идеологической и воспитательной культуры.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16013" y="5217154"/>
        <a:ext cx="4265562" cy="13004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B1B3C-F056-49FD-BE08-15E6AAA0B095}">
      <dsp:nvSpPr>
        <dsp:cNvPr id="0" name=""/>
        <dsp:cNvSpPr/>
      </dsp:nvSpPr>
      <dsp:spPr>
        <a:xfrm rot="10800000">
          <a:off x="51725" y="1852"/>
          <a:ext cx="9144003" cy="190555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295" tIns="121920" rIns="227584" bIns="12192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 учебно-программной </a:t>
          </a:r>
        </a:p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документации, методических                                                           </a:t>
          </a:r>
        </a:p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материалов и их обновление</a:t>
          </a:r>
          <a:endParaRPr lang="ru-RU" sz="3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28112" y="1852"/>
        <a:ext cx="8667616" cy="1905550"/>
      </dsp:txXfrm>
    </dsp:sp>
    <dsp:sp modelId="{05975ABF-A72D-47DC-82C9-0AA0C07799AB}">
      <dsp:nvSpPr>
        <dsp:cNvPr id="0" name=""/>
        <dsp:cNvSpPr/>
      </dsp:nvSpPr>
      <dsp:spPr>
        <a:xfrm>
          <a:off x="6" y="4"/>
          <a:ext cx="3270153" cy="19055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8649EE-A2AD-484E-BB5D-5D95FA8C9446}">
      <dsp:nvSpPr>
        <dsp:cNvPr id="0" name=""/>
        <dsp:cNvSpPr/>
      </dsp:nvSpPr>
      <dsp:spPr>
        <a:xfrm rot="10800000">
          <a:off x="-1" y="2476224"/>
          <a:ext cx="9144003" cy="1905550"/>
        </a:xfrm>
        <a:prstGeom prst="homePlate">
          <a:avLst/>
        </a:prstGeom>
        <a:solidFill>
          <a:schemeClr val="accent2">
            <a:hueOff val="-3277702"/>
            <a:satOff val="-3888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295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Работа  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над совершенствованием     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УМК </a:t>
          </a:r>
          <a:r>
            <a:rPr lang="ru-RU" sz="3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учебных предметов </a:t>
          </a:r>
          <a:r>
            <a:rPr lang="ru-RU" sz="3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ЦК</a:t>
          </a:r>
          <a:endParaRPr lang="ru-RU" sz="31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76386" y="2476224"/>
        <a:ext cx="8667616" cy="1905550"/>
      </dsp:txXfrm>
    </dsp:sp>
    <dsp:sp modelId="{E9BCB18A-F969-4683-9F35-AA94B8D87D3B}">
      <dsp:nvSpPr>
        <dsp:cNvPr id="0" name=""/>
        <dsp:cNvSpPr/>
      </dsp:nvSpPr>
      <dsp:spPr>
        <a:xfrm>
          <a:off x="0" y="2428871"/>
          <a:ext cx="2937482" cy="19055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39B31-7D8E-407D-9943-1BFDE57D5E00}">
      <dsp:nvSpPr>
        <dsp:cNvPr id="0" name=""/>
        <dsp:cNvSpPr/>
      </dsp:nvSpPr>
      <dsp:spPr>
        <a:xfrm rot="10800000">
          <a:off x="17854" y="4950596"/>
          <a:ext cx="9144003" cy="1905550"/>
        </a:xfrm>
        <a:prstGeom prst="homePlate">
          <a:avLst/>
        </a:prstGeom>
        <a:solidFill>
          <a:schemeClr val="accent2">
            <a:hueOff val="-6555403"/>
            <a:satOff val="-7776"/>
            <a:lumOff val="-41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295" tIns="102870" rIns="192024" bIns="102870" numCol="1" spcCol="1270" anchor="ctr" anchorCtr="0">
          <a:noAutofit/>
        </a:bodyPr>
        <a:lstStyle/>
        <a:p>
          <a:pPr lvl="0" algn="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be-BY" sz="27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Регулярное оснащение кабинета</a:t>
          </a:r>
        </a:p>
        <a:p>
          <a:pPr lvl="0" algn="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be-BY" sz="27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новыми инструкциями, приказами,      </a:t>
          </a:r>
        </a:p>
        <a:p>
          <a:pPr lvl="0" algn="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be-BY" sz="27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методическими рекомендациями.</a:t>
          </a:r>
          <a:endParaRPr lang="ru-RU" sz="27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94241" y="4950596"/>
        <a:ext cx="8667616" cy="1905550"/>
      </dsp:txXfrm>
    </dsp:sp>
    <dsp:sp modelId="{295F09BD-2B6A-4AE2-93BB-A185D149AF68}">
      <dsp:nvSpPr>
        <dsp:cNvPr id="0" name=""/>
        <dsp:cNvSpPr/>
      </dsp:nvSpPr>
      <dsp:spPr>
        <a:xfrm>
          <a:off x="-17858" y="4952444"/>
          <a:ext cx="3134668" cy="19055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0382ED-1EF4-465D-8A0A-FE853975C4B0}">
      <dsp:nvSpPr>
        <dsp:cNvPr id="0" name=""/>
        <dsp:cNvSpPr/>
      </dsp:nvSpPr>
      <dsp:spPr>
        <a:xfrm rot="10800000">
          <a:off x="-1" y="0"/>
          <a:ext cx="9144003" cy="1851704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6550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Анализ взаимных посещений занятий                       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проводимых членами комиссии</a:t>
          </a:r>
          <a:endParaRPr lang="ru-RU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62925" y="0"/>
        <a:ext cx="8681077" cy="1851704"/>
      </dsp:txXfrm>
    </dsp:sp>
    <dsp:sp modelId="{6B8F15EB-6D85-43D5-9B0D-8B71320427AF}">
      <dsp:nvSpPr>
        <dsp:cNvPr id="0" name=""/>
        <dsp:cNvSpPr/>
      </dsp:nvSpPr>
      <dsp:spPr>
        <a:xfrm>
          <a:off x="0" y="0"/>
          <a:ext cx="2192325" cy="185170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128F39-699D-4E2B-B95A-7681E4D48FA8}">
      <dsp:nvSpPr>
        <dsp:cNvPr id="0" name=""/>
        <dsp:cNvSpPr/>
      </dsp:nvSpPr>
      <dsp:spPr>
        <a:xfrm rot="10800000">
          <a:off x="-1" y="2348882"/>
          <a:ext cx="9144003" cy="1851704"/>
        </a:xfrm>
        <a:prstGeom prst="homePlate">
          <a:avLst/>
        </a:prstGeom>
        <a:solidFill>
          <a:schemeClr val="accent3">
            <a:hueOff val="2312758"/>
            <a:satOff val="-12398"/>
            <a:lumOff val="-1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6550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Обсуждение и предложение для  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утверждения методических материалов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</a:t>
          </a: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учебным предметам </a:t>
          </a: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ЦК                  </a:t>
          </a:r>
          <a:endParaRPr lang="ru-RU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62925" y="2348882"/>
        <a:ext cx="8681077" cy="1851704"/>
      </dsp:txXfrm>
    </dsp:sp>
    <dsp:sp modelId="{AFBC0896-3B38-45C0-8B90-1BC11FAB3C8A}">
      <dsp:nvSpPr>
        <dsp:cNvPr id="0" name=""/>
        <dsp:cNvSpPr/>
      </dsp:nvSpPr>
      <dsp:spPr>
        <a:xfrm>
          <a:off x="25304" y="2348882"/>
          <a:ext cx="2192325" cy="185170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37F96E-F86F-419D-AE73-CE1AF37F52DE}">
      <dsp:nvSpPr>
        <dsp:cNvPr id="0" name=""/>
        <dsp:cNvSpPr/>
      </dsp:nvSpPr>
      <dsp:spPr>
        <a:xfrm rot="10800000">
          <a:off x="-1" y="4877806"/>
          <a:ext cx="9144003" cy="1911292"/>
        </a:xfrm>
        <a:prstGeom prst="homePlate">
          <a:avLst/>
        </a:prstGeom>
        <a:solidFill>
          <a:schemeClr val="accent3">
            <a:hueOff val="4625516"/>
            <a:satOff val="-24796"/>
            <a:lumOff val="-33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6550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</a:t>
          </a:r>
          <a:r>
            <a:rPr lang="ru-RU" sz="29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материалов для организации  </a:t>
          </a:r>
        </a:p>
        <a:p>
          <a:pPr lvl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аттестации учащихся, анализа </a:t>
          </a:r>
        </a:p>
        <a:p>
          <a:pPr lvl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результатов образовательного процесса</a:t>
          </a:r>
          <a:endParaRPr lang="ru-RU" sz="29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77822" y="4877806"/>
        <a:ext cx="8666180" cy="1911292"/>
      </dsp:txXfrm>
    </dsp:sp>
    <dsp:sp modelId="{7AA159F6-261A-4DCC-9315-00920B344420}">
      <dsp:nvSpPr>
        <dsp:cNvPr id="0" name=""/>
        <dsp:cNvSpPr/>
      </dsp:nvSpPr>
      <dsp:spPr>
        <a:xfrm>
          <a:off x="0" y="4813384"/>
          <a:ext cx="2192325" cy="204461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7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21CDFF-AB66-4F4C-ACE1-922B56505554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8012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5FAB138-2CC5-45A1-A3A9-FA1B60646F85}" type="slidenum">
              <a:rPr lang="ru-RU" smtClean="0"/>
              <a:pPr eaLnBrk="1" hangingPunct="1"/>
              <a:t>18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94613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605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5168" y="4797152"/>
            <a:ext cx="7488832" cy="1224136"/>
          </a:xfrm>
        </p:spPr>
        <p:txBody>
          <a:bodyPr/>
          <a:lstStyle>
            <a:lvl1pPr>
              <a:defRPr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773680" y="188640"/>
            <a:ext cx="6262816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1043608" y="1556792"/>
            <a:ext cx="7992888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3680" y="188640"/>
            <a:ext cx="6262816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1556792"/>
            <a:ext cx="7992888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8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3232"/>
            <a:ext cx="8080344" cy="1224136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образования </a:t>
            </a:r>
            <a:b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«Пинский государственный медицинский колледж</a:t>
            </a:r>
            <a:r>
              <a:rPr lang="ru-RU" sz="2600" b="1" dirty="0" smtClean="0">
                <a:solidFill>
                  <a:schemeClr val="tx1"/>
                </a:solidFill>
              </a:rPr>
              <a:t>»</a:t>
            </a:r>
            <a:endParaRPr lang="ru-RU" sz="26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275856" y="4826652"/>
            <a:ext cx="565212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Цикловая комиссия  №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581701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206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6304301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46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6090464"/>
          </a:xfrm>
          <a:solidFill>
            <a:schemeClr val="bg2">
              <a:lumMod val="60000"/>
              <a:lumOff val="4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/>
            </a:r>
            <a:b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УЧЕБНО-ВОСПИТАТЕЛЬНАЯ РАБОТА</a:t>
            </a:r>
            <a:b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116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76318302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133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44"/>
          </a:xfrm>
        </p:spPr>
        <p:txBody>
          <a:bodyPr>
            <a:normAutofit/>
          </a:bodyPr>
          <a:lstStyle/>
          <a:p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Одной из форм работы комиссии является неделя цикловой комиссии</a:t>
            </a:r>
            <a:r>
              <a:rPr lang="ru-RU" sz="4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рамках недели проводится множество мероприятий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6722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696744" cy="1656184"/>
          </a:xfrm>
        </p:spPr>
        <p:txBody>
          <a:bodyPr>
            <a:normAutofit fontScale="90000"/>
          </a:bodyPr>
          <a:lstStyle/>
          <a:p>
            <a:pPr eaLnBrk="0" fontAlgn="base" hangingPunct="0">
              <a:spcAft>
                <a:spcPct val="0"/>
              </a:spcAft>
              <a:defRPr/>
            </a:pPr>
            <a:r>
              <a:rPr lang="ru-RU" sz="4000" dirty="0">
                <a:solidFill>
                  <a:srgbClr val="C0C0C0">
                    <a:lumMod val="20000"/>
                    <a:lumOff val="80000"/>
                  </a:srgbClr>
                </a:solidFill>
                <a:cs typeface="Arial" charset="0"/>
              </a:rPr>
              <a:t> </a:t>
            </a: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теоретическое занятие по учебному </a:t>
            </a:r>
            <a:r>
              <a:rPr lang="ru-RU" sz="3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предмету«Сестринское</a:t>
            </a: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дело в терапии</a:t>
            </a: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 </a:t>
            </a: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Мочекаменная болезнь»</a:t>
            </a:r>
            <a:endParaRPr lang="ru-RU" sz="3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98884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теоретического занятия применялись педагогические приемы «Цепочка вопросов», «Чек-лист», «Банка мудрости».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414908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altLang="ru-RU" b="1" dirty="0">
                <a:solidFill>
                  <a:srgbClr val="000000"/>
                </a:solidFill>
              </a:rPr>
              <a:t>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«Чек-лист».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шаблоне записывались задачи учебного занятия. После того как учащиеся проходили очередной этап,  они   ставили «галочку» н</a:t>
            </a:r>
            <a:r>
              <a:rPr lang="ru-RU" alt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против. Этот прием визуализирует достижение цели учебного занятия и помогал учащимся следить за ходом учебного занятия.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9" descr="IMG-636539dd6d6342fd1165ab24b6661418-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789040"/>
            <a:ext cx="2924175" cy="2427639"/>
          </a:xfrm>
          <a:prstGeom prst="round2DiagRect">
            <a:avLst/>
          </a:prstGeom>
          <a:noFill/>
          <a:ln w="57150">
            <a:solidFill>
              <a:srgbClr val="3366CC"/>
            </a:solidFill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 cstate="print"/>
          <a:srcRect t="29787"/>
          <a:stretch>
            <a:fillRect/>
          </a:stretch>
        </p:blipFill>
        <p:spPr bwMode="auto">
          <a:xfrm>
            <a:off x="5912829" y="1955163"/>
            <a:ext cx="2614699" cy="2177541"/>
          </a:xfrm>
          <a:prstGeom prst="round2DiagRect">
            <a:avLst/>
          </a:prstGeom>
          <a:noFill/>
          <a:ln w="57150">
            <a:solidFill>
              <a:srgbClr val="3366CC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337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Банка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мудрости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ает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обобщить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мысли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теме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требуют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ответа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инсайта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подтверждения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39725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записывали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листочках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бумаги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тезисы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теме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складывали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банку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рандомно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вытаскивали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объясняли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Picture 2" descr="IMG-b511e1c7650c7e571be67903377d92f5-V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0554" y="2368940"/>
            <a:ext cx="3586942" cy="3499658"/>
          </a:xfrm>
          <a:prstGeom prst="roundRect">
            <a:avLst/>
          </a:prstGeom>
          <a:noFill/>
          <a:ln w="57150">
            <a:solidFill>
              <a:srgbClr val="3366CC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249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ru-RU" altLang="ru-RU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Прием «Цепочка вопросов». </a:t>
            </a:r>
            <a:endParaRPr lang="ru-RU" altLang="ru-RU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lvl="0" algn="just"/>
            <a:r>
              <a:rPr lang="en-US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</a:t>
            </a:r>
            <a:r>
              <a:rPr lang="en-US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очереди</a:t>
            </a:r>
            <a:r>
              <a:rPr lang="en-US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задавали</a:t>
            </a:r>
            <a:r>
              <a:rPr lang="en-US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  <a:r>
              <a:rPr lang="en-US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создавая</a:t>
            </a:r>
            <a:r>
              <a:rPr lang="en-US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цепочку</a:t>
            </a:r>
            <a:r>
              <a:rPr lang="en-US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обмена</a:t>
            </a:r>
            <a:r>
              <a:rPr lang="en-US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мнениями</a:t>
            </a:r>
            <a:r>
              <a:rPr lang="en-US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идеями</a:t>
            </a:r>
            <a:r>
              <a:rPr lang="en-US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задавал вопрос первому учащемуся и давал ему время самостоятельно сформулировать ответ.</a:t>
            </a:r>
            <a:b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учащийся отвечал на вопрос и задавал свой вопрос следующему учащемуся (на выбор) и т.д.</a:t>
            </a:r>
          </a:p>
          <a:p>
            <a:endParaRPr lang="ru-RU" dirty="0"/>
          </a:p>
        </p:txBody>
      </p:sp>
      <p:pic>
        <p:nvPicPr>
          <p:cNvPr id="5" name="Picture 2" descr="IMG-c41b51d800c4baf7100bc7aa4840ad6e-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196752"/>
            <a:ext cx="3929090" cy="2771778"/>
          </a:xfrm>
          <a:prstGeom prst="roundRect">
            <a:avLst/>
          </a:prstGeom>
          <a:noFill/>
          <a:ln w="57150">
            <a:solidFill>
              <a:srgbClr val="3366CC"/>
            </a:solidFill>
            <a:miter lim="800000"/>
            <a:headEnd/>
            <a:tailEnd/>
          </a:ln>
        </p:spPr>
      </p:pic>
      <p:pic>
        <p:nvPicPr>
          <p:cNvPr id="6" name="Picture 3" descr="IMG-dfed3e1e96f74d252daa84d788e97ce6-V"/>
          <p:cNvPicPr>
            <a:picLocks noChangeAspect="1" noChangeArrowheads="1"/>
          </p:cNvPicPr>
          <p:nvPr/>
        </p:nvPicPr>
        <p:blipFill>
          <a:blip r:embed="rId3" cstate="print"/>
          <a:srcRect r="14648"/>
          <a:stretch>
            <a:fillRect/>
          </a:stretch>
        </p:blipFill>
        <p:spPr bwMode="auto">
          <a:xfrm>
            <a:off x="5383052" y="3968530"/>
            <a:ext cx="3760948" cy="2786082"/>
          </a:xfrm>
          <a:prstGeom prst="roundRect">
            <a:avLst/>
          </a:prstGeom>
          <a:noFill/>
          <a:ln w="57150">
            <a:solidFill>
              <a:srgbClr val="3366CC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21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Прямоугольник 3"/>
          <p:cNvSpPr>
            <a:spLocks noChangeArrowheads="1"/>
          </p:cNvSpPr>
          <p:nvPr/>
        </p:nvSpPr>
        <p:spPr bwMode="auto">
          <a:xfrm>
            <a:off x="2483768" y="214314"/>
            <a:ext cx="637448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</a:t>
            </a:r>
            <a:endParaRPr lang="ru-RU" sz="32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творческих </a:t>
            </a: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 учащихся</a:t>
            </a:r>
          </a:p>
          <a:p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l="4469" t="3484" r="5075" b="9758"/>
          <a:stretch>
            <a:fillRect/>
          </a:stretch>
        </p:blipFill>
        <p:spPr bwMode="auto">
          <a:xfrm>
            <a:off x="214282" y="1857364"/>
            <a:ext cx="4572032" cy="4307683"/>
          </a:xfrm>
          <a:prstGeom prst="roundRect">
            <a:avLst/>
          </a:prstGeom>
          <a:noFill/>
          <a:ln w="57150">
            <a:solidFill>
              <a:srgbClr val="3366CC"/>
            </a:solidFill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000625" y="1643063"/>
            <a:ext cx="3929063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27 марта 2025 года в учебной лаборатории  №30, №31 с целью  получения дополнительных знаний, выходящих за пределы учебной программы,  по наиболее часто встречаемым заболеваниям преподавателями </a:t>
            </a:r>
            <a:r>
              <a:rPr kumimoji="0" lang="ru-RU" altLang="ru-RU" sz="2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Пешко</a:t>
            </a:r>
            <a:r>
              <a:rPr kumimoji="0" lang="ru-RU" altLang="ru-RU" sz="2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О.А. и </a:t>
            </a:r>
            <a:r>
              <a:rPr kumimoji="0" lang="ru-RU" altLang="ru-RU" sz="2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Миненковой</a:t>
            </a:r>
            <a:r>
              <a:rPr kumimoji="0" lang="ru-RU" altLang="ru-RU" sz="2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Т.М. была оформлена выставка творческих  работ.</a:t>
            </a:r>
          </a:p>
        </p:txBody>
      </p:sp>
    </p:spTree>
    <p:extLst>
      <p:ext uri="{BB962C8B-B14F-4D97-AF65-F5344CB8AC3E}">
        <p14:creationId xmlns:p14="http://schemas.microsoft.com/office/powerpoint/2010/main" val="28710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9264" y="188640"/>
            <a:ext cx="6624736" cy="1048666"/>
          </a:xfrm>
        </p:spPr>
        <p:txBody>
          <a:bodyPr>
            <a:normAutofit fontScale="90000"/>
          </a:bodyPr>
          <a:lstStyle/>
          <a:p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b="1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лимпиада</a:t>
            </a:r>
            <a:r>
              <a:rPr lang="en-US" altLang="ru-RU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en-US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ru-RU" b="1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Потомки</a:t>
            </a:r>
            <a:r>
              <a:rPr lang="en-US" altLang="ru-RU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b="1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Гиппократа</a:t>
            </a:r>
            <a:r>
              <a:rPr lang="en-US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52587"/>
            <a:ext cx="3824325" cy="3095702"/>
          </a:xfrm>
          <a:prstGeom prst="cloud">
            <a:avLst/>
          </a:prstGeom>
          <a:noFill/>
          <a:ln w="38100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3551" t="4005" r="29788"/>
          <a:stretch>
            <a:fillRect/>
          </a:stretch>
        </p:blipFill>
        <p:spPr bwMode="auto">
          <a:xfrm>
            <a:off x="5286380" y="3500438"/>
            <a:ext cx="3714776" cy="3143272"/>
          </a:xfrm>
          <a:prstGeom prst="cloud">
            <a:avLst/>
          </a:prstGeom>
          <a:noFill/>
          <a:ln w="38100">
            <a:solidFill>
              <a:srgbClr val="99CC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839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l="11638" t="11187" r="12823" b="9990"/>
          <a:stretch>
            <a:fillRect/>
          </a:stretch>
        </p:blipFill>
        <p:spPr bwMode="auto">
          <a:xfrm>
            <a:off x="323528" y="1628800"/>
            <a:ext cx="3286148" cy="4429156"/>
          </a:xfrm>
          <a:prstGeom prst="roundRect">
            <a:avLst/>
          </a:prstGeom>
          <a:noFill/>
          <a:ln w="57150">
            <a:solidFill>
              <a:srgbClr val="3399FF"/>
            </a:solidFill>
          </a:ln>
          <a:effectLst/>
          <a:extLst/>
        </p:spPr>
      </p:pic>
      <p:graphicFrame>
        <p:nvGraphicFramePr>
          <p:cNvPr id="11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0558228"/>
              </p:ext>
            </p:extLst>
          </p:nvPr>
        </p:nvGraphicFramePr>
        <p:xfrm>
          <a:off x="3611556" y="548680"/>
          <a:ext cx="540055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2011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3680" y="188640"/>
            <a:ext cx="6262816" cy="1440160"/>
          </a:xfrm>
        </p:spPr>
        <p:txBody>
          <a:bodyPr>
            <a:normAutofit fontScale="90000"/>
          </a:bodyPr>
          <a:lstStyle/>
          <a:p>
            <a:r>
              <a:rPr lang="ru-RU" alt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олимпиаде приняли участие команды 41-44   групп  специальности «Лечебное дело»</a:t>
            </a:r>
            <a:r>
              <a:rPr lang="ru-RU" altLang="ru-RU" dirty="0">
                <a:solidFill>
                  <a:srgbClr val="F2F2F2"/>
                </a:solidFill>
              </a:rPr>
              <a:t/>
            </a:r>
            <a:br>
              <a:rPr lang="ru-RU" altLang="ru-RU" dirty="0">
                <a:solidFill>
                  <a:srgbClr val="F2F2F2"/>
                </a:solidFill>
              </a:rPr>
            </a:b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07768">
            <a:off x="126538" y="1882533"/>
            <a:ext cx="2618683" cy="2804108"/>
          </a:xfrm>
          <a:prstGeom prst="round2DiagRect">
            <a:avLst/>
          </a:prstGeom>
          <a:noFill/>
          <a:ln w="57150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6" name="Picture 4" descr="photo_2025-03-31_11-42-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1710" y="1894557"/>
            <a:ext cx="2735055" cy="2714644"/>
          </a:xfrm>
          <a:prstGeom prst="roundRect">
            <a:avLst/>
          </a:prstGeom>
          <a:noFill/>
          <a:ln w="57150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78174">
            <a:off x="6487871" y="1935925"/>
            <a:ext cx="2484103" cy="2631909"/>
          </a:xfrm>
          <a:prstGeom prst="round2DiagRect">
            <a:avLst/>
          </a:prstGeom>
          <a:noFill/>
          <a:ln w="57150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8" name="Picture 6" descr="photo_2025-03-31_11-42-33"/>
          <p:cNvPicPr>
            <a:picLocks noChangeAspect="1" noChangeArrowheads="1"/>
          </p:cNvPicPr>
          <p:nvPr/>
        </p:nvPicPr>
        <p:blipFill>
          <a:blip r:embed="rId5"/>
          <a:srcRect t="15385"/>
          <a:stretch>
            <a:fillRect/>
          </a:stretch>
        </p:blipFill>
        <p:spPr bwMode="auto">
          <a:xfrm>
            <a:off x="2604692" y="4515002"/>
            <a:ext cx="3929090" cy="2226366"/>
          </a:xfrm>
          <a:prstGeom prst="roundRect">
            <a:avLst/>
          </a:prstGeom>
          <a:noFill/>
          <a:ln w="57150">
            <a:solidFill>
              <a:srgbClr val="99CC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63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3349816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6309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16" y="2276871"/>
            <a:ext cx="3487737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252153"/>
              </p:ext>
            </p:extLst>
          </p:nvPr>
        </p:nvGraphicFramePr>
        <p:xfrm>
          <a:off x="3563938" y="980728"/>
          <a:ext cx="5111750" cy="5289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574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 l="8333" r="15740" b="20316"/>
          <a:stretch>
            <a:fillRect/>
          </a:stretch>
        </p:blipFill>
        <p:spPr bwMode="auto">
          <a:xfrm>
            <a:off x="395536" y="1196752"/>
            <a:ext cx="2928958" cy="4357718"/>
          </a:xfrm>
          <a:prstGeom prst="roundRect">
            <a:avLst/>
          </a:prstGeom>
          <a:noFill/>
          <a:ln w="57150">
            <a:solidFill>
              <a:srgbClr val="99CCFF"/>
            </a:solidFill>
            <a:miter lim="800000"/>
            <a:headEnd/>
            <a:tailEnd/>
          </a:ln>
          <a:effectLst/>
        </p:spPr>
      </p:pic>
      <p:graphicFrame>
        <p:nvGraphicFramePr>
          <p:cNvPr id="9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4252003"/>
              </p:ext>
            </p:extLst>
          </p:nvPr>
        </p:nvGraphicFramePr>
        <p:xfrm>
          <a:off x="3563938" y="548680"/>
          <a:ext cx="5111750" cy="5721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4660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5499476"/>
              </p:ext>
            </p:extLst>
          </p:nvPr>
        </p:nvGraphicFramePr>
        <p:xfrm>
          <a:off x="3563938" y="548680"/>
          <a:ext cx="5111750" cy="5721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F:\IMG_168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575088"/>
            <a:ext cx="3318477" cy="430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97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9214371"/>
              </p:ext>
            </p:extLst>
          </p:nvPr>
        </p:nvGraphicFramePr>
        <p:xfrm>
          <a:off x="3563938" y="548680"/>
          <a:ext cx="5111750" cy="5721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F:\GSI_5689 копия_p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3411463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3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F:\IMG_20250308_1221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3778" r="51295" b="34666"/>
          <a:stretch/>
        </p:blipFill>
        <p:spPr bwMode="auto">
          <a:xfrm>
            <a:off x="395536" y="1772816"/>
            <a:ext cx="3312368" cy="447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9796068"/>
              </p:ext>
            </p:extLst>
          </p:nvPr>
        </p:nvGraphicFramePr>
        <p:xfrm>
          <a:off x="3563938" y="548680"/>
          <a:ext cx="5111750" cy="5721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842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66495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050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090464"/>
          </a:xfrm>
          <a:solidFill>
            <a:schemeClr val="bg2">
              <a:lumMod val="60000"/>
              <a:lumOff val="4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/>
            </a:r>
            <a:b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УЧЕБНО-МЕТОДИЧЕСКАЯ РАБОТА</a:t>
            </a:r>
            <a:b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66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6f3b672b52ea72b51a4dfdf712d6d3292ad48"/>
</p:tagLst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2349</TotalTime>
  <Words>549</Words>
  <Application>Microsoft Office PowerPoint</Application>
  <PresentationFormat>Экран (4:3)</PresentationFormat>
  <Paragraphs>96</Paragraphs>
  <Slides>21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Учреждение образования  «Пинский государственный медицинский колледж»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УЧЕБНО-МЕТОДИЧЕСКАЯ РАБОТА </vt:lpstr>
      <vt:lpstr>Презентация PowerPoint</vt:lpstr>
      <vt:lpstr>Презентация PowerPoint</vt:lpstr>
      <vt:lpstr> УЧЕБНО-ВОСПИТАТЕЛЬНАЯ РАБОТА </vt:lpstr>
      <vt:lpstr>Презентация PowerPoint</vt:lpstr>
      <vt:lpstr>  Одной из форм работы комиссии является неделя цикловой комиссии   В рамках недели проводится множество мероприятий </vt:lpstr>
      <vt:lpstr> Открытое теоретическое занятие по учебному предмету«Сестринское дело в терапии»  по теме   «Мочекаменная болезнь»</vt:lpstr>
      <vt:lpstr>Прием «Банка мудрости» </vt:lpstr>
      <vt:lpstr>Прием «Цепочка вопросов». </vt:lpstr>
      <vt:lpstr>Презентация PowerPoint</vt:lpstr>
      <vt:lpstr> Олимпиада   «Потомки Гиппократа» </vt:lpstr>
      <vt:lpstr>  В олимпиаде приняли участие команды 41-44   групп  специальности «Лечебное дело» 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Медицинский стол</dc:title>
  <dc:creator>obstinate</dc:creator>
  <dc:description>Шаблон презентации с сайта https://presentation-creation.ru/</dc:description>
  <cp:lastModifiedBy>Admin</cp:lastModifiedBy>
  <cp:revision>936</cp:revision>
  <dcterms:created xsi:type="dcterms:W3CDTF">2018-02-25T09:09:03Z</dcterms:created>
  <dcterms:modified xsi:type="dcterms:W3CDTF">2025-11-12T09:03:15Z</dcterms:modified>
</cp:coreProperties>
</file>