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2"/>
  </p:notesMasterIdLst>
  <p:sldIdLst>
    <p:sldId id="256" r:id="rId2"/>
    <p:sldId id="333" r:id="rId3"/>
    <p:sldId id="313" r:id="rId4"/>
    <p:sldId id="316" r:id="rId5"/>
    <p:sldId id="314" r:id="rId6"/>
    <p:sldId id="315" r:id="rId7"/>
    <p:sldId id="352" r:id="rId8"/>
    <p:sldId id="258" r:id="rId9"/>
    <p:sldId id="323" r:id="rId10"/>
    <p:sldId id="353" r:id="rId11"/>
    <p:sldId id="312" r:id="rId12"/>
    <p:sldId id="262" r:id="rId13"/>
    <p:sldId id="354" r:id="rId14"/>
    <p:sldId id="355" r:id="rId15"/>
    <p:sldId id="257" r:id="rId16"/>
    <p:sldId id="300" r:id="rId17"/>
    <p:sldId id="304" r:id="rId18"/>
    <p:sldId id="303" r:id="rId19"/>
    <p:sldId id="319" r:id="rId20"/>
    <p:sldId id="299" r:id="rId21"/>
    <p:sldId id="265" r:id="rId22"/>
    <p:sldId id="290" r:id="rId23"/>
    <p:sldId id="308" r:id="rId24"/>
    <p:sldId id="307" r:id="rId25"/>
    <p:sldId id="309" r:id="rId26"/>
    <p:sldId id="326" r:id="rId27"/>
    <p:sldId id="298" r:id="rId28"/>
    <p:sldId id="340" r:id="rId29"/>
    <p:sldId id="334" r:id="rId30"/>
    <p:sldId id="356" r:id="rId31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050"/>
    <a:srgbClr val="993366"/>
    <a:srgbClr val="FFFF66"/>
    <a:srgbClr val="CC6600"/>
    <a:srgbClr val="800000"/>
    <a:srgbClr val="990000"/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F3618-7A3E-4E5C-9FFC-9724E0ECEDCF}" type="doc">
      <dgm:prSet loTypeId="urn:microsoft.com/office/officeart/2005/8/layout/matrix1" loCatId="matrix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1808043-C9AD-4EE5-BE48-259874AAF717}">
      <dgm:prSet phldrT="[Текст]" custT="1"/>
      <dgm:spPr/>
      <dgm:t>
        <a:bodyPr/>
        <a:lstStyle/>
        <a:p>
          <a:r>
            <a:rPr lang="ru-RU" sz="2400" b="1" dirty="0"/>
            <a:t>В цикловой комиссии так же работают преподаватели-совместители </a:t>
          </a:r>
        </a:p>
      </dgm:t>
    </dgm:pt>
    <dgm:pt modelId="{B62B934A-CA46-4E4F-9FAC-A10E4BDE08E5}" type="parTrans" cxnId="{D49751C2-3BD4-401E-8331-408B8658B62B}">
      <dgm:prSet/>
      <dgm:spPr/>
      <dgm:t>
        <a:bodyPr/>
        <a:lstStyle/>
        <a:p>
          <a:endParaRPr lang="ru-RU"/>
        </a:p>
      </dgm:t>
    </dgm:pt>
    <dgm:pt modelId="{270BE536-6EDB-457A-AFD2-CBA1DCDD268A}" type="sibTrans" cxnId="{D49751C2-3BD4-401E-8331-408B8658B62B}">
      <dgm:prSet/>
      <dgm:spPr/>
      <dgm:t>
        <a:bodyPr/>
        <a:lstStyle/>
        <a:p>
          <a:endParaRPr lang="ru-RU"/>
        </a:p>
      </dgm:t>
    </dgm:pt>
    <dgm:pt modelId="{36077B73-882F-4A89-9705-37BC28BA6612}">
      <dgm:prSet phldrT="[Текст]"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dirty="0">
            <a:solidFill>
              <a:srgbClr val="FFFF00"/>
            </a:solidFill>
            <a:latin typeface="Bookman Old Style" panose="02050604050505020204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Кипень И.М.</a:t>
          </a:r>
          <a:endParaRPr lang="ru-RU" sz="3200" b="1" dirty="0">
            <a:solidFill>
              <a:srgbClr val="FFFF00"/>
            </a:solidFill>
            <a:latin typeface="Bookman Old Style" panose="02050604050505020204" pitchFamily="18" charset="0"/>
          </a:endParaRPr>
        </a:p>
      </dgm:t>
    </dgm:pt>
    <dgm:pt modelId="{7A6BA2FF-FE4C-4E4E-B279-79FB3A9D7866}" type="parTrans" cxnId="{66288B76-3472-4C45-8CAB-BBD380079831}">
      <dgm:prSet/>
      <dgm:spPr/>
      <dgm:t>
        <a:bodyPr/>
        <a:lstStyle/>
        <a:p>
          <a:endParaRPr lang="ru-RU"/>
        </a:p>
      </dgm:t>
    </dgm:pt>
    <dgm:pt modelId="{FC5E1635-D55F-4820-81E1-B32D00EA549B}" type="sibTrans" cxnId="{66288B76-3472-4C45-8CAB-BBD380079831}">
      <dgm:prSet/>
      <dgm:spPr/>
      <dgm:t>
        <a:bodyPr/>
        <a:lstStyle/>
        <a:p>
          <a:endParaRPr lang="ru-RU"/>
        </a:p>
      </dgm:t>
    </dgm:pt>
    <dgm:pt modelId="{B9176020-73B7-4B42-B19D-F2D6F2CC82AB}">
      <dgm:prSet phldrT="[Текст]" phldr="1"/>
      <dgm:spPr/>
      <dgm:t>
        <a:bodyPr/>
        <a:lstStyle/>
        <a:p>
          <a:endParaRPr lang="ru-RU" dirty="0"/>
        </a:p>
      </dgm:t>
    </dgm:pt>
    <dgm:pt modelId="{D9B09678-544B-4016-93E7-37C29469AE40}" type="parTrans" cxnId="{32084EC1-BA3F-4ED9-A4C6-A14CB6861824}">
      <dgm:prSet/>
      <dgm:spPr/>
      <dgm:t>
        <a:bodyPr/>
        <a:lstStyle/>
        <a:p>
          <a:endParaRPr lang="ru-RU"/>
        </a:p>
      </dgm:t>
    </dgm:pt>
    <dgm:pt modelId="{AFA11CC5-B9ED-42C2-A544-53E736CC1849}" type="sibTrans" cxnId="{32084EC1-BA3F-4ED9-A4C6-A14CB6861824}">
      <dgm:prSet/>
      <dgm:spPr/>
      <dgm:t>
        <a:bodyPr/>
        <a:lstStyle/>
        <a:p>
          <a:endParaRPr lang="ru-RU"/>
        </a:p>
      </dgm:t>
    </dgm:pt>
    <dgm:pt modelId="{5B544D3A-5ABF-4DC2-8E67-4F69813F268C}">
      <dgm:prSet phldrT="[Текст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3200" b="1" i="0" u="none" strike="noStrike" cap="none" spc="0" normalizeH="0" noProof="0" dirty="0">
            <a:ln/>
            <a:solidFill>
              <a:srgbClr val="FFFF00"/>
            </a:solidFill>
            <a:effectLst/>
            <a:uLnTx/>
            <a:uFillTx/>
            <a:latin typeface="Bookman Old Style" pitchFamily="18" charset="0"/>
            <a:ea typeface="+mj-ea"/>
            <a:cs typeface="Arial" pitchFamily="34" charset="0"/>
          </a:endParaRPr>
        </a:p>
      </dgm:t>
    </dgm:pt>
    <dgm:pt modelId="{E51098CC-B09F-4D7A-B7C8-EBCADB41C13E}" type="parTrans" cxnId="{BDDBD1E9-3813-4594-8561-A50A143D6B34}">
      <dgm:prSet/>
      <dgm:spPr/>
      <dgm:t>
        <a:bodyPr/>
        <a:lstStyle/>
        <a:p>
          <a:endParaRPr lang="ru-RU"/>
        </a:p>
      </dgm:t>
    </dgm:pt>
    <dgm:pt modelId="{8C9D0592-240F-44E5-8682-C6B1F8A4CCF3}" type="sibTrans" cxnId="{BDDBD1E9-3813-4594-8561-A50A143D6B34}">
      <dgm:prSet/>
      <dgm:spPr/>
      <dgm:t>
        <a:bodyPr/>
        <a:lstStyle/>
        <a:p>
          <a:endParaRPr lang="ru-RU"/>
        </a:p>
      </dgm:t>
    </dgm:pt>
    <dgm:pt modelId="{049059A1-9679-4A3B-84F5-4947B680A211}">
      <dgm:prSet phldrT="[Текст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3200" b="1" i="0" u="none" strike="noStrike" cap="none" spc="0" normalizeH="0" noProof="0" dirty="0">
            <a:ln/>
            <a:solidFill>
              <a:srgbClr val="FFFF00"/>
            </a:solidFill>
            <a:effectLst/>
            <a:uLnTx/>
            <a:uFillTx/>
            <a:latin typeface="Bookman Old Style" pitchFamily="18" charset="0"/>
            <a:ea typeface="+mj-ea"/>
            <a:cs typeface="Arial" pitchFamily="34" charset="0"/>
          </a:endParaRP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spc="0" normalizeH="0" noProof="0" dirty="0">
              <a:ln/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Гилевич А.С.</a:t>
          </a:r>
        </a:p>
        <a:p>
          <a:pPr marL="0" lvl="0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dirty="0">
            <a:solidFill>
              <a:srgbClr val="FFFF00"/>
            </a:solidFill>
            <a:latin typeface="Bookman Old Style" pitchFamily="18" charset="0"/>
          </a:endParaRPr>
        </a:p>
      </dgm:t>
    </dgm:pt>
    <dgm:pt modelId="{184DBA61-12B1-4C3A-9669-B7390228147B}" type="parTrans" cxnId="{4CADD987-0B13-450F-8E5F-12741C48B43F}">
      <dgm:prSet/>
      <dgm:spPr/>
      <dgm:t>
        <a:bodyPr/>
        <a:lstStyle/>
        <a:p>
          <a:endParaRPr lang="ru-RU"/>
        </a:p>
      </dgm:t>
    </dgm:pt>
    <dgm:pt modelId="{D344ED49-ACC8-47D6-9AD8-D1E5759878E3}" type="sibTrans" cxnId="{4CADD987-0B13-450F-8E5F-12741C48B43F}">
      <dgm:prSet/>
      <dgm:spPr/>
      <dgm:t>
        <a:bodyPr/>
        <a:lstStyle/>
        <a:p>
          <a:endParaRPr lang="ru-RU"/>
        </a:p>
      </dgm:t>
    </dgm:pt>
    <dgm:pt modelId="{95B16EEE-2597-4E79-8A2D-C68EEE0091FD}">
      <dgm:prSet phldrT="[Текст]"/>
      <dgm:spPr/>
      <dgm:t>
        <a:bodyPr/>
        <a:lstStyle/>
        <a:p>
          <a:endParaRPr lang="ru-RU"/>
        </a:p>
      </dgm:t>
    </dgm:pt>
    <dgm:pt modelId="{6B811AEB-AE02-491D-AA5B-8E2E3EEEB2D8}" type="sibTrans" cxnId="{0C663208-18BB-4DF7-ABE3-C7EAE51AB07F}">
      <dgm:prSet/>
      <dgm:spPr/>
      <dgm:t>
        <a:bodyPr/>
        <a:lstStyle/>
        <a:p>
          <a:endParaRPr lang="ru-RU"/>
        </a:p>
      </dgm:t>
    </dgm:pt>
    <dgm:pt modelId="{640D5E34-E69E-4EAE-AAF8-55D3CCB055AF}" type="parTrans" cxnId="{0C663208-18BB-4DF7-ABE3-C7EAE51AB07F}">
      <dgm:prSet/>
      <dgm:spPr/>
      <dgm:t>
        <a:bodyPr/>
        <a:lstStyle/>
        <a:p>
          <a:endParaRPr lang="ru-RU"/>
        </a:p>
      </dgm:t>
    </dgm:pt>
    <dgm:pt modelId="{723E6BF3-B3A0-4C19-81D4-B9548AE65C08}">
      <dgm:prSet/>
      <dgm:spPr/>
      <dgm:t>
        <a:bodyPr/>
        <a:lstStyle/>
        <a:p>
          <a:endParaRPr lang="ru-RU"/>
        </a:p>
      </dgm:t>
    </dgm:pt>
    <dgm:pt modelId="{2F220D5A-FA35-42C0-ACC1-125BD8F2BA48}" type="sibTrans" cxnId="{F98F065D-C1A7-415F-8BDE-79AC65ADE9F0}">
      <dgm:prSet/>
      <dgm:spPr/>
      <dgm:t>
        <a:bodyPr/>
        <a:lstStyle/>
        <a:p>
          <a:endParaRPr lang="ru-RU"/>
        </a:p>
      </dgm:t>
    </dgm:pt>
    <dgm:pt modelId="{4F121EF0-3ED4-41DA-8E84-0868672D1672}" type="parTrans" cxnId="{F98F065D-C1A7-415F-8BDE-79AC65ADE9F0}">
      <dgm:prSet/>
      <dgm:spPr/>
      <dgm:t>
        <a:bodyPr/>
        <a:lstStyle/>
        <a:p>
          <a:endParaRPr lang="ru-RU"/>
        </a:p>
      </dgm:t>
    </dgm:pt>
    <dgm:pt modelId="{F46BB20F-2ABD-458A-86AC-0282742D63D9}">
      <dgm:prSet custT="1"/>
      <dgm:spPr/>
      <dgm:t>
        <a:bodyPr/>
        <a:lstStyle/>
        <a:p>
          <a:endParaRPr lang="ru-RU" sz="3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10AD3D-3670-4C57-AEC3-E248AF05A6D3}" type="sibTrans" cxnId="{4AA321F9-E8FB-494E-AE8F-F407B4F64A7D}">
      <dgm:prSet/>
      <dgm:spPr/>
      <dgm:t>
        <a:bodyPr/>
        <a:lstStyle/>
        <a:p>
          <a:endParaRPr lang="ru-RU"/>
        </a:p>
      </dgm:t>
    </dgm:pt>
    <dgm:pt modelId="{55B52E46-FA87-40D8-8FA8-CDB737DABBA5}" type="parTrans" cxnId="{4AA321F9-E8FB-494E-AE8F-F407B4F64A7D}">
      <dgm:prSet/>
      <dgm:spPr/>
      <dgm:t>
        <a:bodyPr/>
        <a:lstStyle/>
        <a:p>
          <a:endParaRPr lang="ru-RU"/>
        </a:p>
      </dgm:t>
    </dgm:pt>
    <dgm:pt modelId="{8CD974AB-87C4-4839-B016-BD40EF9576C0}">
      <dgm:prSet phldrT="[Текст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marL="0" lvl="0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ru-RU" sz="3200" b="1" i="0" u="none" strike="noStrike" cap="none" spc="0" normalizeH="0" noProof="0" dirty="0">
            <a:ln/>
            <a:solidFill>
              <a:srgbClr val="FFFF00"/>
            </a:solidFill>
            <a:effectLst/>
            <a:uLnTx/>
            <a:uFillTx/>
            <a:latin typeface="Bookman Old Style" pitchFamily="18" charset="0"/>
            <a:ea typeface="+mj-ea"/>
            <a:cs typeface="Arial" pitchFamily="34" charset="0"/>
          </a:endParaRPr>
        </a:p>
      </dgm:t>
    </dgm:pt>
    <dgm:pt modelId="{7829FA21-D624-4582-9270-C80D3A47E260}" type="parTrans" cxnId="{A7F26590-6D86-4556-90D5-7B2238427F1F}">
      <dgm:prSet/>
      <dgm:spPr/>
    </dgm:pt>
    <dgm:pt modelId="{E45CC170-0429-4BEF-939B-CDDABCD181C5}" type="sibTrans" cxnId="{A7F26590-6D86-4556-90D5-7B2238427F1F}">
      <dgm:prSet/>
      <dgm:spPr/>
    </dgm:pt>
    <dgm:pt modelId="{3A3320C2-4FFD-4C7D-B2D9-F114C1979C8F}" type="pres">
      <dgm:prSet presAssocID="{FCAF3618-7A3E-4E5C-9FFC-9724E0ECEDC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954265-BB45-44DD-843A-0BEC56525884}" type="pres">
      <dgm:prSet presAssocID="{FCAF3618-7A3E-4E5C-9FFC-9724E0ECEDCF}" presName="matrix" presStyleCnt="0"/>
      <dgm:spPr/>
    </dgm:pt>
    <dgm:pt modelId="{31A1A393-BC5F-466B-8B6D-DA743FA8FA1D}" type="pres">
      <dgm:prSet presAssocID="{FCAF3618-7A3E-4E5C-9FFC-9724E0ECEDCF}" presName="tile1" presStyleLbl="node1" presStyleIdx="0" presStyleCnt="4" custLinFactNeighborX="-2566" custLinFactNeighborY="-794"/>
      <dgm:spPr/>
    </dgm:pt>
    <dgm:pt modelId="{CBC6C04D-3261-4F79-9737-B97C1AF7FDE2}" type="pres">
      <dgm:prSet presAssocID="{FCAF3618-7A3E-4E5C-9FFC-9724E0ECED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855FBD-9B7B-4EC4-8D7D-74D6CEB8DE6F}" type="pres">
      <dgm:prSet presAssocID="{FCAF3618-7A3E-4E5C-9FFC-9724E0ECEDCF}" presName="tile2" presStyleLbl="node1" presStyleIdx="1" presStyleCnt="4" custLinFactNeighborY="-794"/>
      <dgm:spPr/>
    </dgm:pt>
    <dgm:pt modelId="{D381EA88-71F2-483F-A0B9-416C569D262C}" type="pres">
      <dgm:prSet presAssocID="{FCAF3618-7A3E-4E5C-9FFC-9724E0ECED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DE459F2-F3BF-4CAA-AB52-1B5F5237FF73}" type="pres">
      <dgm:prSet presAssocID="{FCAF3618-7A3E-4E5C-9FFC-9724E0ECEDCF}" presName="tile3" presStyleLbl="node1" presStyleIdx="2" presStyleCnt="4" custLinFactNeighborX="-798" custLinFactNeighborY="-514"/>
      <dgm:spPr/>
    </dgm:pt>
    <dgm:pt modelId="{C94A815C-59A9-40EC-8296-1BB4CBC8F113}" type="pres">
      <dgm:prSet presAssocID="{FCAF3618-7A3E-4E5C-9FFC-9724E0ECED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996E45-1702-4B51-AD28-1DB4EA326263}" type="pres">
      <dgm:prSet presAssocID="{FCAF3618-7A3E-4E5C-9FFC-9724E0ECEDCF}" presName="tile4" presStyleLbl="node1" presStyleIdx="3" presStyleCnt="4" custLinFactNeighborY="-514"/>
      <dgm:spPr/>
    </dgm:pt>
    <dgm:pt modelId="{355B1B2F-92E7-4542-BF72-073F1532F7DA}" type="pres">
      <dgm:prSet presAssocID="{FCAF3618-7A3E-4E5C-9FFC-9724E0ECED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BB1DE6-22E3-46CC-A42A-81FE87C83145}" type="pres">
      <dgm:prSet presAssocID="{FCAF3618-7A3E-4E5C-9FFC-9724E0ECEDCF}" presName="centerTile" presStyleLbl="fgShp" presStyleIdx="0" presStyleCnt="1" custScaleX="187134" custScaleY="96987" custLinFactNeighborX="2201" custLinFactNeighborY="5488">
        <dgm:presLayoutVars>
          <dgm:chMax val="0"/>
          <dgm:chPref val="0"/>
        </dgm:presLayoutVars>
      </dgm:prSet>
      <dgm:spPr/>
    </dgm:pt>
  </dgm:ptLst>
  <dgm:cxnLst>
    <dgm:cxn modelId="{0C663208-18BB-4DF7-ABE3-C7EAE51AB07F}" srcId="{11808043-C9AD-4EE5-BE48-259874AAF717}" destId="{95B16EEE-2597-4E79-8A2D-C68EEE0091FD}" srcOrd="6" destOrd="0" parTransId="{640D5E34-E69E-4EAE-AAF8-55D3CCB055AF}" sibTransId="{6B811AEB-AE02-491D-AA5B-8E2E3EEEB2D8}"/>
    <dgm:cxn modelId="{47FCA609-21E6-4963-8A52-63D98F4BFB59}" type="presOf" srcId="{36077B73-882F-4A89-9705-37BC28BA6612}" destId="{CBC6C04D-3261-4F79-9737-B97C1AF7FDE2}" srcOrd="1" destOrd="0" presId="urn:microsoft.com/office/officeart/2005/8/layout/matrix1"/>
    <dgm:cxn modelId="{FE843023-797A-4AFD-8426-6B60D0113285}" type="presOf" srcId="{5B544D3A-5ABF-4DC2-8E67-4F69813F268C}" destId="{C94A815C-59A9-40EC-8296-1BB4CBC8F113}" srcOrd="1" destOrd="0" presId="urn:microsoft.com/office/officeart/2005/8/layout/matrix1"/>
    <dgm:cxn modelId="{F98F065D-C1A7-415F-8BDE-79AC65ADE9F0}" srcId="{11808043-C9AD-4EE5-BE48-259874AAF717}" destId="{723E6BF3-B3A0-4C19-81D4-B9548AE65C08}" srcOrd="5" destOrd="0" parTransId="{4F121EF0-3ED4-41DA-8E84-0868672D1672}" sibTransId="{2F220D5A-FA35-42C0-ACC1-125BD8F2BA48}"/>
    <dgm:cxn modelId="{E4F11961-BAAC-4E53-A0F4-979FFBF46A65}" type="presOf" srcId="{049059A1-9679-4A3B-84F5-4947B680A211}" destId="{B0855FBD-9B7B-4EC4-8D7D-74D6CEB8DE6F}" srcOrd="0" destOrd="0" presId="urn:microsoft.com/office/officeart/2005/8/layout/matrix1"/>
    <dgm:cxn modelId="{CB7D5B41-BC4A-4225-A52E-550643C48D30}" type="presOf" srcId="{049059A1-9679-4A3B-84F5-4947B680A211}" destId="{D381EA88-71F2-483F-A0B9-416C569D262C}" srcOrd="1" destOrd="0" presId="urn:microsoft.com/office/officeart/2005/8/layout/matrix1"/>
    <dgm:cxn modelId="{66288B76-3472-4C45-8CAB-BBD380079831}" srcId="{11808043-C9AD-4EE5-BE48-259874AAF717}" destId="{36077B73-882F-4A89-9705-37BC28BA6612}" srcOrd="0" destOrd="0" parTransId="{7A6BA2FF-FE4C-4E4E-B279-79FB3A9D7866}" sibTransId="{FC5E1635-D55F-4820-81E1-B32D00EA549B}"/>
    <dgm:cxn modelId="{AF6E047C-2B38-4667-B47B-469B85552C6D}" type="presOf" srcId="{5B544D3A-5ABF-4DC2-8E67-4F69813F268C}" destId="{BDE459F2-F3BF-4CAA-AB52-1B5F5237FF73}" srcOrd="0" destOrd="0" presId="urn:microsoft.com/office/officeart/2005/8/layout/matrix1"/>
    <dgm:cxn modelId="{4CADD987-0B13-450F-8E5F-12741C48B43F}" srcId="{11808043-C9AD-4EE5-BE48-259874AAF717}" destId="{049059A1-9679-4A3B-84F5-4947B680A211}" srcOrd="1" destOrd="0" parTransId="{184DBA61-12B1-4C3A-9669-B7390228147B}" sibTransId="{D344ED49-ACC8-47D6-9AD8-D1E5759878E3}"/>
    <dgm:cxn modelId="{A7F26590-6D86-4556-90D5-7B2238427F1F}" srcId="{11808043-C9AD-4EE5-BE48-259874AAF717}" destId="{8CD974AB-87C4-4839-B016-BD40EF9576C0}" srcOrd="3" destOrd="0" parTransId="{7829FA21-D624-4582-9270-C80D3A47E260}" sibTransId="{E45CC170-0429-4BEF-939B-CDDABCD181C5}"/>
    <dgm:cxn modelId="{32084EC1-BA3F-4ED9-A4C6-A14CB6861824}" srcId="{11808043-C9AD-4EE5-BE48-259874AAF717}" destId="{B9176020-73B7-4B42-B19D-F2D6F2CC82AB}" srcOrd="7" destOrd="0" parTransId="{D9B09678-544B-4016-93E7-37C29469AE40}" sibTransId="{AFA11CC5-B9ED-42C2-A544-53E736CC1849}"/>
    <dgm:cxn modelId="{D49751C2-3BD4-401E-8331-408B8658B62B}" srcId="{FCAF3618-7A3E-4E5C-9FFC-9724E0ECEDCF}" destId="{11808043-C9AD-4EE5-BE48-259874AAF717}" srcOrd="0" destOrd="0" parTransId="{B62B934A-CA46-4E4F-9FAC-A10E4BDE08E5}" sibTransId="{270BE536-6EDB-457A-AFD2-CBA1DCDD268A}"/>
    <dgm:cxn modelId="{F25D78C4-30DF-45B2-A9C8-D8DE4A3C8704}" type="presOf" srcId="{8CD974AB-87C4-4839-B016-BD40EF9576C0}" destId="{ED996E45-1702-4B51-AD28-1DB4EA326263}" srcOrd="0" destOrd="0" presId="urn:microsoft.com/office/officeart/2005/8/layout/matrix1"/>
    <dgm:cxn modelId="{D31345C6-C9D5-4582-BB66-D85DBAC6C6EB}" type="presOf" srcId="{FCAF3618-7A3E-4E5C-9FFC-9724E0ECEDCF}" destId="{3A3320C2-4FFD-4C7D-B2D9-F114C1979C8F}" srcOrd="0" destOrd="0" presId="urn:microsoft.com/office/officeart/2005/8/layout/matrix1"/>
    <dgm:cxn modelId="{BDDBD1E9-3813-4594-8561-A50A143D6B34}" srcId="{11808043-C9AD-4EE5-BE48-259874AAF717}" destId="{5B544D3A-5ABF-4DC2-8E67-4F69813F268C}" srcOrd="2" destOrd="0" parTransId="{E51098CC-B09F-4D7A-B7C8-EBCADB41C13E}" sibTransId="{8C9D0592-240F-44E5-8682-C6B1F8A4CCF3}"/>
    <dgm:cxn modelId="{38AC1AEB-09F5-461E-B70C-C97F4AE920EB}" type="presOf" srcId="{36077B73-882F-4A89-9705-37BC28BA6612}" destId="{31A1A393-BC5F-466B-8B6D-DA743FA8FA1D}" srcOrd="0" destOrd="0" presId="urn:microsoft.com/office/officeart/2005/8/layout/matrix1"/>
    <dgm:cxn modelId="{1D69BFED-AF0F-409C-B7B3-A158EBAEBAC3}" type="presOf" srcId="{8CD974AB-87C4-4839-B016-BD40EF9576C0}" destId="{355B1B2F-92E7-4542-BF72-073F1532F7DA}" srcOrd="1" destOrd="0" presId="urn:microsoft.com/office/officeart/2005/8/layout/matrix1"/>
    <dgm:cxn modelId="{935F6BEF-D9B6-4DF6-BB11-749D9E86140A}" type="presOf" srcId="{11808043-C9AD-4EE5-BE48-259874AAF717}" destId="{19BB1DE6-22E3-46CC-A42A-81FE87C83145}" srcOrd="0" destOrd="0" presId="urn:microsoft.com/office/officeart/2005/8/layout/matrix1"/>
    <dgm:cxn modelId="{4AA321F9-E8FB-494E-AE8F-F407B4F64A7D}" srcId="{11808043-C9AD-4EE5-BE48-259874AAF717}" destId="{F46BB20F-2ABD-458A-86AC-0282742D63D9}" srcOrd="4" destOrd="0" parTransId="{55B52E46-FA87-40D8-8FA8-CDB737DABBA5}" sibTransId="{6C10AD3D-3670-4C57-AEC3-E248AF05A6D3}"/>
    <dgm:cxn modelId="{2E0D893A-0C58-4E3F-B166-3B6A0F09BBDB}" type="presParOf" srcId="{3A3320C2-4FFD-4C7D-B2D9-F114C1979C8F}" destId="{1C954265-BB45-44DD-843A-0BEC56525884}" srcOrd="0" destOrd="0" presId="urn:microsoft.com/office/officeart/2005/8/layout/matrix1"/>
    <dgm:cxn modelId="{EE8A6494-44FC-4328-ACBD-0F5577DCB3A5}" type="presParOf" srcId="{1C954265-BB45-44DD-843A-0BEC56525884}" destId="{31A1A393-BC5F-466B-8B6D-DA743FA8FA1D}" srcOrd="0" destOrd="0" presId="urn:microsoft.com/office/officeart/2005/8/layout/matrix1"/>
    <dgm:cxn modelId="{F8EA5BBF-CA28-4EA0-B6C3-6F4447446722}" type="presParOf" srcId="{1C954265-BB45-44DD-843A-0BEC56525884}" destId="{CBC6C04D-3261-4F79-9737-B97C1AF7FDE2}" srcOrd="1" destOrd="0" presId="urn:microsoft.com/office/officeart/2005/8/layout/matrix1"/>
    <dgm:cxn modelId="{F74CED0D-9378-4C84-8E55-57AE7DCD7EE7}" type="presParOf" srcId="{1C954265-BB45-44DD-843A-0BEC56525884}" destId="{B0855FBD-9B7B-4EC4-8D7D-74D6CEB8DE6F}" srcOrd="2" destOrd="0" presId="urn:microsoft.com/office/officeart/2005/8/layout/matrix1"/>
    <dgm:cxn modelId="{59E2C775-51E7-4F07-8843-7B459D7DEE38}" type="presParOf" srcId="{1C954265-BB45-44DD-843A-0BEC56525884}" destId="{D381EA88-71F2-483F-A0B9-416C569D262C}" srcOrd="3" destOrd="0" presId="urn:microsoft.com/office/officeart/2005/8/layout/matrix1"/>
    <dgm:cxn modelId="{38AA9955-C065-4DCB-9E7A-06C12A39F343}" type="presParOf" srcId="{1C954265-BB45-44DD-843A-0BEC56525884}" destId="{BDE459F2-F3BF-4CAA-AB52-1B5F5237FF73}" srcOrd="4" destOrd="0" presId="urn:microsoft.com/office/officeart/2005/8/layout/matrix1"/>
    <dgm:cxn modelId="{DFD6B9B2-3634-4C7F-8903-7315B7A95AE6}" type="presParOf" srcId="{1C954265-BB45-44DD-843A-0BEC56525884}" destId="{C94A815C-59A9-40EC-8296-1BB4CBC8F113}" srcOrd="5" destOrd="0" presId="urn:microsoft.com/office/officeart/2005/8/layout/matrix1"/>
    <dgm:cxn modelId="{7A692B29-C341-4865-B3C4-AD92B5702881}" type="presParOf" srcId="{1C954265-BB45-44DD-843A-0BEC56525884}" destId="{ED996E45-1702-4B51-AD28-1DB4EA326263}" srcOrd="6" destOrd="0" presId="urn:microsoft.com/office/officeart/2005/8/layout/matrix1"/>
    <dgm:cxn modelId="{C72D997E-04CD-4CEC-AA17-FFCC109C2E0E}" type="presParOf" srcId="{1C954265-BB45-44DD-843A-0BEC56525884}" destId="{355B1B2F-92E7-4542-BF72-073F1532F7DA}" srcOrd="7" destOrd="0" presId="urn:microsoft.com/office/officeart/2005/8/layout/matrix1"/>
    <dgm:cxn modelId="{2EE060FC-30F6-431A-A566-D40E9F90CA79}" type="presParOf" srcId="{3A3320C2-4FFD-4C7D-B2D9-F114C1979C8F}" destId="{19BB1DE6-22E3-46CC-A42A-81FE87C8314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D4C36-632F-4E76-A669-0C23F484B391}" type="doc">
      <dgm:prSet loTypeId="urn:microsoft.com/office/officeart/2005/8/layout/hList9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82A8253-9A40-4FBF-838C-803728B0CBA5}">
      <dgm:prSet phldrT="[Текст]"/>
      <dgm:spPr/>
      <dgm:t>
        <a:bodyPr/>
        <a:lstStyle/>
        <a:p>
          <a:endParaRPr lang="ru-RU" b="0" dirty="0">
            <a:solidFill>
              <a:schemeClr val="bg1">
                <a:lumMod val="95000"/>
                <a:lumOff val="5000"/>
              </a:schemeClr>
            </a:solidFill>
            <a:latin typeface="Bookman Old Style" pitchFamily="18" charset="0"/>
          </a:endParaRPr>
        </a:p>
      </dgm:t>
    </dgm:pt>
    <dgm:pt modelId="{24C919C0-60E5-4805-90C5-805AD5EC3D5A}" type="sibTrans" cxnId="{C4F60761-CFAA-4EDE-BE9C-E52C8FF870F7}">
      <dgm:prSet/>
      <dgm:spPr/>
      <dgm:t>
        <a:bodyPr/>
        <a:lstStyle/>
        <a:p>
          <a:endParaRPr lang="ru-RU"/>
        </a:p>
      </dgm:t>
    </dgm:pt>
    <dgm:pt modelId="{42AA629F-9EBA-4DC7-B181-E74F58D42422}" type="parTrans" cxnId="{C4F60761-CFAA-4EDE-BE9C-E52C8FF870F7}">
      <dgm:prSet/>
      <dgm:spPr/>
      <dgm:t>
        <a:bodyPr/>
        <a:lstStyle/>
        <a:p>
          <a:endParaRPr lang="ru-RU"/>
        </a:p>
      </dgm:t>
    </dgm:pt>
    <dgm:pt modelId="{8A2B05E3-1643-456E-A645-8AE5556A35A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kumimoji="0" lang="ru-RU" b="1" i="0" u="none" strike="noStrike" cap="none" normalizeH="0" baseline="0" dirty="0">
              <a:ln/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Задачи цикловой комиссии </a:t>
          </a:r>
          <a:endParaRPr lang="ru-RU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62F482-D62A-4FCE-8850-385584D05156}" type="sibTrans" cxnId="{DF1D6C1A-F5D6-425F-BB0A-2151A0AD0400}">
      <dgm:prSet/>
      <dgm:spPr/>
      <dgm:t>
        <a:bodyPr/>
        <a:lstStyle/>
        <a:p>
          <a:endParaRPr lang="ru-RU"/>
        </a:p>
      </dgm:t>
    </dgm:pt>
    <dgm:pt modelId="{475655E8-3FDF-4958-995A-7182B4CA1DC7}" type="parTrans" cxnId="{DF1D6C1A-F5D6-425F-BB0A-2151A0AD0400}">
      <dgm:prSet/>
      <dgm:spPr/>
      <dgm:t>
        <a:bodyPr/>
        <a:lstStyle/>
        <a:p>
          <a:endParaRPr lang="ru-RU"/>
        </a:p>
      </dgm:t>
    </dgm:pt>
    <dgm:pt modelId="{AB346B1E-014B-49BE-865F-FEB49F434FC5}" type="pres">
      <dgm:prSet presAssocID="{02FD4C36-632F-4E76-A669-0C23F484B391}" presName="list" presStyleCnt="0">
        <dgm:presLayoutVars>
          <dgm:dir/>
          <dgm:animLvl val="lvl"/>
        </dgm:presLayoutVars>
      </dgm:prSet>
      <dgm:spPr/>
    </dgm:pt>
    <dgm:pt modelId="{2A416348-EDF4-4F35-B3F1-BEA9DC4DD2F8}" type="pres">
      <dgm:prSet presAssocID="{882A8253-9A40-4FBF-838C-803728B0CBA5}" presName="posSpace" presStyleCnt="0"/>
      <dgm:spPr/>
    </dgm:pt>
    <dgm:pt modelId="{CCE50932-3AB5-4844-A8D0-901E50B4DD1A}" type="pres">
      <dgm:prSet presAssocID="{882A8253-9A40-4FBF-838C-803728B0CBA5}" presName="vertFlow" presStyleCnt="0"/>
      <dgm:spPr/>
    </dgm:pt>
    <dgm:pt modelId="{D008CDA4-B690-4361-8ADB-B7C48EDC8B08}" type="pres">
      <dgm:prSet presAssocID="{882A8253-9A40-4FBF-838C-803728B0CBA5}" presName="topSpace" presStyleCnt="0"/>
      <dgm:spPr/>
    </dgm:pt>
    <dgm:pt modelId="{58E8E99E-4FEC-49FB-AF73-4349F7062D84}" type="pres">
      <dgm:prSet presAssocID="{882A8253-9A40-4FBF-838C-803728B0CBA5}" presName="firstComp" presStyleCnt="0"/>
      <dgm:spPr/>
    </dgm:pt>
    <dgm:pt modelId="{045CAFE7-5A70-4FC5-B2C1-5D318F0BED1D}" type="pres">
      <dgm:prSet presAssocID="{882A8253-9A40-4FBF-838C-803728B0CBA5}" presName="firstChild" presStyleLbl="bgAccFollowNode1" presStyleIdx="0" presStyleCnt="1"/>
      <dgm:spPr/>
    </dgm:pt>
    <dgm:pt modelId="{E0041DAB-6A05-4838-8BA7-40BF42C4AFFE}" type="pres">
      <dgm:prSet presAssocID="{882A8253-9A40-4FBF-838C-803728B0CBA5}" presName="firstChildTx" presStyleLbl="bgAccFollowNode1" presStyleIdx="0" presStyleCnt="1">
        <dgm:presLayoutVars>
          <dgm:bulletEnabled val="1"/>
        </dgm:presLayoutVars>
      </dgm:prSet>
      <dgm:spPr/>
    </dgm:pt>
    <dgm:pt modelId="{CB776FE2-86B7-4AB9-B1A9-50E57C12A004}" type="pres">
      <dgm:prSet presAssocID="{882A8253-9A40-4FBF-838C-803728B0CBA5}" presName="negSpace" presStyleCnt="0"/>
      <dgm:spPr/>
    </dgm:pt>
    <dgm:pt modelId="{7499B466-92E8-4EDF-AFA9-11112FF9BAC5}" type="pres">
      <dgm:prSet presAssocID="{882A8253-9A40-4FBF-838C-803728B0CBA5}" presName="circle" presStyleLbl="node1" presStyleIdx="0" presStyleCnt="1"/>
      <dgm:spPr/>
    </dgm:pt>
  </dgm:ptLst>
  <dgm:cxnLst>
    <dgm:cxn modelId="{DF1D6C1A-F5D6-425F-BB0A-2151A0AD0400}" srcId="{882A8253-9A40-4FBF-838C-803728B0CBA5}" destId="{8A2B05E3-1643-456E-A645-8AE5556A35A2}" srcOrd="0" destOrd="0" parTransId="{475655E8-3FDF-4958-995A-7182B4CA1DC7}" sibTransId="{6862F482-D62A-4FCE-8850-385584D05156}"/>
    <dgm:cxn modelId="{B96E5123-F342-404A-973C-AE1E17772A3E}" type="presOf" srcId="{8A2B05E3-1643-456E-A645-8AE5556A35A2}" destId="{045CAFE7-5A70-4FC5-B2C1-5D318F0BED1D}" srcOrd="0" destOrd="0" presId="urn:microsoft.com/office/officeart/2005/8/layout/hList9"/>
    <dgm:cxn modelId="{C4F60761-CFAA-4EDE-BE9C-E52C8FF870F7}" srcId="{02FD4C36-632F-4E76-A669-0C23F484B391}" destId="{882A8253-9A40-4FBF-838C-803728B0CBA5}" srcOrd="0" destOrd="0" parTransId="{42AA629F-9EBA-4DC7-B181-E74F58D42422}" sibTransId="{24C919C0-60E5-4805-90C5-805AD5EC3D5A}"/>
    <dgm:cxn modelId="{F4E5D176-077A-4EE6-B126-A0807F10C5E2}" type="presOf" srcId="{882A8253-9A40-4FBF-838C-803728B0CBA5}" destId="{7499B466-92E8-4EDF-AFA9-11112FF9BAC5}" srcOrd="0" destOrd="0" presId="urn:microsoft.com/office/officeart/2005/8/layout/hList9"/>
    <dgm:cxn modelId="{346FA389-19E1-4D42-A359-240C8727D73F}" type="presOf" srcId="{02FD4C36-632F-4E76-A669-0C23F484B391}" destId="{AB346B1E-014B-49BE-865F-FEB49F434FC5}" srcOrd="0" destOrd="0" presId="urn:microsoft.com/office/officeart/2005/8/layout/hList9"/>
    <dgm:cxn modelId="{6CB46BB9-7D0B-4FD9-BC80-BDF8ADF38F61}" type="presOf" srcId="{8A2B05E3-1643-456E-A645-8AE5556A35A2}" destId="{E0041DAB-6A05-4838-8BA7-40BF42C4AFFE}" srcOrd="1" destOrd="0" presId="urn:microsoft.com/office/officeart/2005/8/layout/hList9"/>
    <dgm:cxn modelId="{B2838C58-A55F-4572-86F6-E394569DB2E6}" type="presParOf" srcId="{AB346B1E-014B-49BE-865F-FEB49F434FC5}" destId="{2A416348-EDF4-4F35-B3F1-BEA9DC4DD2F8}" srcOrd="0" destOrd="0" presId="urn:microsoft.com/office/officeart/2005/8/layout/hList9"/>
    <dgm:cxn modelId="{37078C55-784F-43D8-8008-90B273D83AC6}" type="presParOf" srcId="{AB346B1E-014B-49BE-865F-FEB49F434FC5}" destId="{CCE50932-3AB5-4844-A8D0-901E50B4DD1A}" srcOrd="1" destOrd="0" presId="urn:microsoft.com/office/officeart/2005/8/layout/hList9"/>
    <dgm:cxn modelId="{0E0E8B21-7FBD-4029-95E3-E0CCEB11BEC8}" type="presParOf" srcId="{CCE50932-3AB5-4844-A8D0-901E50B4DD1A}" destId="{D008CDA4-B690-4361-8ADB-B7C48EDC8B08}" srcOrd="0" destOrd="0" presId="urn:microsoft.com/office/officeart/2005/8/layout/hList9"/>
    <dgm:cxn modelId="{E78F94EA-3AB6-4705-9C27-9125FCC6C1B2}" type="presParOf" srcId="{CCE50932-3AB5-4844-A8D0-901E50B4DD1A}" destId="{58E8E99E-4FEC-49FB-AF73-4349F7062D84}" srcOrd="1" destOrd="0" presId="urn:microsoft.com/office/officeart/2005/8/layout/hList9"/>
    <dgm:cxn modelId="{779B5500-7AB8-43AD-A5E1-62D9A46F803F}" type="presParOf" srcId="{58E8E99E-4FEC-49FB-AF73-4349F7062D84}" destId="{045CAFE7-5A70-4FC5-B2C1-5D318F0BED1D}" srcOrd="0" destOrd="0" presId="urn:microsoft.com/office/officeart/2005/8/layout/hList9"/>
    <dgm:cxn modelId="{93874F1D-F829-4D06-9FF6-48FA6BAE6F68}" type="presParOf" srcId="{58E8E99E-4FEC-49FB-AF73-4349F7062D84}" destId="{E0041DAB-6A05-4838-8BA7-40BF42C4AFFE}" srcOrd="1" destOrd="0" presId="urn:microsoft.com/office/officeart/2005/8/layout/hList9"/>
    <dgm:cxn modelId="{A5C1EA8D-2730-4EDB-A37A-2E6C1AEA20BE}" type="presParOf" srcId="{AB346B1E-014B-49BE-865F-FEB49F434FC5}" destId="{CB776FE2-86B7-4AB9-B1A9-50E57C12A004}" srcOrd="2" destOrd="0" presId="urn:microsoft.com/office/officeart/2005/8/layout/hList9"/>
    <dgm:cxn modelId="{C80D9412-E77E-4F67-876C-63E470FEAEF6}" type="presParOf" srcId="{AB346B1E-014B-49BE-865F-FEB49F434FC5}" destId="{7499B466-92E8-4EDF-AFA9-11112FF9BAC5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0F82FC-86A2-4DF1-B870-45DE07A95979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083741C-2253-4EAB-A458-659A882C8B8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Освоение преподавателями способов организации обучения учащихся с широким использованием современных средств коммуникации, онлайн взаимодействия, дистанционного обучения и образовательных Интернет-ресурсов;</a:t>
          </a:r>
        </a:p>
      </dgm:t>
    </dgm:pt>
    <dgm:pt modelId="{CC9748CC-C36B-485D-B91B-43B91C8163FE}" type="parTrans" cxnId="{8D5D1B6E-A371-4623-B011-AA1A54550CCF}">
      <dgm:prSet/>
      <dgm:spPr/>
      <dgm:t>
        <a:bodyPr/>
        <a:lstStyle/>
        <a:p>
          <a:endParaRPr lang="ru-RU"/>
        </a:p>
      </dgm:t>
    </dgm:pt>
    <dgm:pt modelId="{56D5183F-C9CB-40C8-B41A-EB05602EB36B}" type="sibTrans" cxnId="{8D5D1B6E-A371-4623-B011-AA1A54550CCF}">
      <dgm:prSet/>
      <dgm:spPr/>
      <dgm:t>
        <a:bodyPr/>
        <a:lstStyle/>
        <a:p>
          <a:endParaRPr lang="ru-RU"/>
        </a:p>
      </dgm:t>
    </dgm:pt>
    <dgm:pt modelId="{C480BF91-E57D-48AB-BBB8-A77813ACDC6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качества преподавания и профессиональной компетентности преподавателей цикловой комиссии;</a:t>
          </a:r>
        </a:p>
      </dgm:t>
    </dgm:pt>
    <dgm:pt modelId="{9C742035-2A17-45FF-ABB2-53F4C8FAA39A}" type="parTrans" cxnId="{46C5E449-E0ED-40E3-8EC4-5C5CB812B2C6}">
      <dgm:prSet/>
      <dgm:spPr/>
      <dgm:t>
        <a:bodyPr/>
        <a:lstStyle/>
        <a:p>
          <a:endParaRPr lang="ru-RU"/>
        </a:p>
      </dgm:t>
    </dgm:pt>
    <dgm:pt modelId="{21370226-4BE5-4B66-9EBF-5B773EDCBB30}" type="sibTrans" cxnId="{46C5E449-E0ED-40E3-8EC4-5C5CB812B2C6}">
      <dgm:prSet/>
      <dgm:spPr/>
      <dgm:t>
        <a:bodyPr/>
        <a:lstStyle/>
        <a:p>
          <a:endParaRPr lang="ru-RU"/>
        </a:p>
      </dgm:t>
    </dgm:pt>
    <dgm:pt modelId="{861BE357-D111-411F-9C06-44F0FF9222A6}">
      <dgm:prSet custT="1"/>
      <dgm:spPr/>
      <dgm:t>
        <a:bodyPr/>
        <a:lstStyle/>
        <a:p>
          <a:r>
            <a: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Внедрение в практику работы информационно-коммуникационных, практико-ориентированных технологий обучения; </a:t>
          </a:r>
        </a:p>
      </dgm:t>
    </dgm:pt>
    <dgm:pt modelId="{1421C3F3-A9D8-4209-AB1B-663A108E51CD}" type="parTrans" cxnId="{3B83BA32-9B35-463F-80BC-F7F528DFF0DE}">
      <dgm:prSet/>
      <dgm:spPr/>
      <dgm:t>
        <a:bodyPr/>
        <a:lstStyle/>
        <a:p>
          <a:endParaRPr lang="ru-RU"/>
        </a:p>
      </dgm:t>
    </dgm:pt>
    <dgm:pt modelId="{58A149FA-13D3-4C44-9422-18EE8B714DA9}" type="sibTrans" cxnId="{3B83BA32-9B35-463F-80BC-F7F528DFF0DE}">
      <dgm:prSet/>
      <dgm:spPr/>
      <dgm:t>
        <a:bodyPr/>
        <a:lstStyle/>
        <a:p>
          <a:endParaRPr lang="ru-RU"/>
        </a:p>
      </dgm:t>
    </dgm:pt>
    <dgm:pt modelId="{B0FF9479-86AE-403E-9D55-03E683F9ED43}" type="pres">
      <dgm:prSet presAssocID="{CC0F82FC-86A2-4DF1-B870-45DE07A95979}" presName="linearFlow" presStyleCnt="0">
        <dgm:presLayoutVars>
          <dgm:dir/>
          <dgm:resizeHandles val="exact"/>
        </dgm:presLayoutVars>
      </dgm:prSet>
      <dgm:spPr/>
    </dgm:pt>
    <dgm:pt modelId="{A943DCE8-8610-46C8-A8AC-85560A32DE87}" type="pres">
      <dgm:prSet presAssocID="{0083741C-2253-4EAB-A458-659A882C8B88}" presName="composite" presStyleCnt="0"/>
      <dgm:spPr/>
    </dgm:pt>
    <dgm:pt modelId="{314C1435-D2B0-4865-A8C8-4DF752D0D52E}" type="pres">
      <dgm:prSet presAssocID="{0083741C-2253-4EAB-A458-659A882C8B88}" presName="imgShp" presStyleLbl="fgImgPlace1" presStyleIdx="0" presStyleCnt="3" custLinFactNeighborX="-34209" custLinFactNeighborY="-1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2FEDC5-94CF-4CBD-96AE-DC8541EE7829}" type="pres">
      <dgm:prSet presAssocID="{0083741C-2253-4EAB-A458-659A882C8B88}" presName="txShp" presStyleLbl="node1" presStyleIdx="0" presStyleCnt="3" custScaleX="133892" custLinFactNeighborX="-723" custLinFactNeighborY="-2967">
        <dgm:presLayoutVars>
          <dgm:bulletEnabled val="1"/>
        </dgm:presLayoutVars>
      </dgm:prSet>
      <dgm:spPr/>
    </dgm:pt>
    <dgm:pt modelId="{3EC0A3FE-E1A1-4ED3-8E39-6FC4AC3437C6}" type="pres">
      <dgm:prSet presAssocID="{56D5183F-C9CB-40C8-B41A-EB05602EB36B}" presName="spacing" presStyleCnt="0"/>
      <dgm:spPr/>
    </dgm:pt>
    <dgm:pt modelId="{15511DF6-01AB-4B8E-8E16-72E6EA7C7C7A}" type="pres">
      <dgm:prSet presAssocID="{C480BF91-E57D-48AB-BBB8-A77813ACDC63}" presName="composite" presStyleCnt="0"/>
      <dgm:spPr/>
    </dgm:pt>
    <dgm:pt modelId="{B19B1CA1-369A-4F05-BABC-52376202BA63}" type="pres">
      <dgm:prSet presAssocID="{C480BF91-E57D-48AB-BBB8-A77813ACDC63}" presName="imgShp" presStyleLbl="fgImgPlace1" presStyleIdx="1" presStyleCnt="3" custLinFactNeighborX="-29872" custLinFactNeighborY="1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D678E7-1E49-49D8-8ED7-13883F8C671F}" type="pres">
      <dgm:prSet presAssocID="{C480BF91-E57D-48AB-BBB8-A77813ACDC63}" presName="txShp" presStyleLbl="node1" presStyleIdx="1" presStyleCnt="3" custScaleX="135311">
        <dgm:presLayoutVars>
          <dgm:bulletEnabled val="1"/>
        </dgm:presLayoutVars>
      </dgm:prSet>
      <dgm:spPr/>
    </dgm:pt>
    <dgm:pt modelId="{6DA043EE-244A-4939-B5A7-05C436F9C4B9}" type="pres">
      <dgm:prSet presAssocID="{21370226-4BE5-4B66-9EBF-5B773EDCBB30}" presName="spacing" presStyleCnt="0"/>
      <dgm:spPr/>
    </dgm:pt>
    <dgm:pt modelId="{6CA8BCBC-D5FB-437B-B19D-6C68DE3426AA}" type="pres">
      <dgm:prSet presAssocID="{861BE357-D111-411F-9C06-44F0FF9222A6}" presName="composite" presStyleCnt="0"/>
      <dgm:spPr/>
    </dgm:pt>
    <dgm:pt modelId="{89A94942-6500-4A2D-A76C-653104626C60}" type="pres">
      <dgm:prSet presAssocID="{861BE357-D111-411F-9C06-44F0FF9222A6}" presName="imgShp" presStyleLbl="fgImgPlace1" presStyleIdx="2" presStyleCnt="3" custScaleX="104063" custScaleY="90833" custLinFactNeighborX="-34455" custLinFactNeighborY="-39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9251CA-4DB6-4B32-A807-912D3823D51A}" type="pres">
      <dgm:prSet presAssocID="{861BE357-D111-411F-9C06-44F0FF9222A6}" presName="txShp" presStyleLbl="node1" presStyleIdx="2" presStyleCnt="3" custScaleX="133892">
        <dgm:presLayoutVars>
          <dgm:bulletEnabled val="1"/>
        </dgm:presLayoutVars>
      </dgm:prSet>
      <dgm:spPr/>
    </dgm:pt>
  </dgm:ptLst>
  <dgm:cxnLst>
    <dgm:cxn modelId="{89A4720E-0303-49FB-A11F-FB85A9F35F3E}" type="presOf" srcId="{861BE357-D111-411F-9C06-44F0FF9222A6}" destId="{679251CA-4DB6-4B32-A807-912D3823D51A}" srcOrd="0" destOrd="0" presId="urn:microsoft.com/office/officeart/2005/8/layout/vList3#1"/>
    <dgm:cxn modelId="{E0BD8A15-F078-49B8-92FA-5CC2A54C35E5}" type="presOf" srcId="{C480BF91-E57D-48AB-BBB8-A77813ACDC63}" destId="{EFD678E7-1E49-49D8-8ED7-13883F8C671F}" srcOrd="0" destOrd="0" presId="urn:microsoft.com/office/officeart/2005/8/layout/vList3#1"/>
    <dgm:cxn modelId="{3B83BA32-9B35-463F-80BC-F7F528DFF0DE}" srcId="{CC0F82FC-86A2-4DF1-B870-45DE07A95979}" destId="{861BE357-D111-411F-9C06-44F0FF9222A6}" srcOrd="2" destOrd="0" parTransId="{1421C3F3-A9D8-4209-AB1B-663A108E51CD}" sibTransId="{58A149FA-13D3-4C44-9422-18EE8B714DA9}"/>
    <dgm:cxn modelId="{3FC7F243-33CE-4D62-8654-49BB471BD46F}" type="presOf" srcId="{CC0F82FC-86A2-4DF1-B870-45DE07A95979}" destId="{B0FF9479-86AE-403E-9D55-03E683F9ED43}" srcOrd="0" destOrd="0" presId="urn:microsoft.com/office/officeart/2005/8/layout/vList3#1"/>
    <dgm:cxn modelId="{46C5E449-E0ED-40E3-8EC4-5C5CB812B2C6}" srcId="{CC0F82FC-86A2-4DF1-B870-45DE07A95979}" destId="{C480BF91-E57D-48AB-BBB8-A77813ACDC63}" srcOrd="1" destOrd="0" parTransId="{9C742035-2A17-45FF-ABB2-53F4C8FAA39A}" sibTransId="{21370226-4BE5-4B66-9EBF-5B773EDCBB30}"/>
    <dgm:cxn modelId="{8D5D1B6E-A371-4623-B011-AA1A54550CCF}" srcId="{CC0F82FC-86A2-4DF1-B870-45DE07A95979}" destId="{0083741C-2253-4EAB-A458-659A882C8B88}" srcOrd="0" destOrd="0" parTransId="{CC9748CC-C36B-485D-B91B-43B91C8163FE}" sibTransId="{56D5183F-C9CB-40C8-B41A-EB05602EB36B}"/>
    <dgm:cxn modelId="{34BBA5DD-2750-43A9-B975-68C148B1AFE8}" type="presOf" srcId="{0083741C-2253-4EAB-A458-659A882C8B88}" destId="{E82FEDC5-94CF-4CBD-96AE-DC8541EE7829}" srcOrd="0" destOrd="0" presId="urn:microsoft.com/office/officeart/2005/8/layout/vList3#1"/>
    <dgm:cxn modelId="{8EAA58D5-F88A-4C61-AEEF-B0EFB3E388A4}" type="presParOf" srcId="{B0FF9479-86AE-403E-9D55-03E683F9ED43}" destId="{A943DCE8-8610-46C8-A8AC-85560A32DE87}" srcOrd="0" destOrd="0" presId="urn:microsoft.com/office/officeart/2005/8/layout/vList3#1"/>
    <dgm:cxn modelId="{BAA5844D-B663-4250-B22E-1301B4666A69}" type="presParOf" srcId="{A943DCE8-8610-46C8-A8AC-85560A32DE87}" destId="{314C1435-D2B0-4865-A8C8-4DF752D0D52E}" srcOrd="0" destOrd="0" presId="urn:microsoft.com/office/officeart/2005/8/layout/vList3#1"/>
    <dgm:cxn modelId="{880F681A-4C01-496C-B730-AAA0F383DCE9}" type="presParOf" srcId="{A943DCE8-8610-46C8-A8AC-85560A32DE87}" destId="{E82FEDC5-94CF-4CBD-96AE-DC8541EE7829}" srcOrd="1" destOrd="0" presId="urn:microsoft.com/office/officeart/2005/8/layout/vList3#1"/>
    <dgm:cxn modelId="{B2720534-14D2-486C-AAF3-B05BD1E4FFBB}" type="presParOf" srcId="{B0FF9479-86AE-403E-9D55-03E683F9ED43}" destId="{3EC0A3FE-E1A1-4ED3-8E39-6FC4AC3437C6}" srcOrd="1" destOrd="0" presId="urn:microsoft.com/office/officeart/2005/8/layout/vList3#1"/>
    <dgm:cxn modelId="{22E03DA6-9541-4CF0-B846-90401981345C}" type="presParOf" srcId="{B0FF9479-86AE-403E-9D55-03E683F9ED43}" destId="{15511DF6-01AB-4B8E-8E16-72E6EA7C7C7A}" srcOrd="2" destOrd="0" presId="urn:microsoft.com/office/officeart/2005/8/layout/vList3#1"/>
    <dgm:cxn modelId="{DE927089-796B-4ADD-86AC-EB14305C2CFE}" type="presParOf" srcId="{15511DF6-01AB-4B8E-8E16-72E6EA7C7C7A}" destId="{B19B1CA1-369A-4F05-BABC-52376202BA63}" srcOrd="0" destOrd="0" presId="urn:microsoft.com/office/officeart/2005/8/layout/vList3#1"/>
    <dgm:cxn modelId="{73A26605-4F5D-4165-8A42-E5FA55AC1780}" type="presParOf" srcId="{15511DF6-01AB-4B8E-8E16-72E6EA7C7C7A}" destId="{EFD678E7-1E49-49D8-8ED7-13883F8C671F}" srcOrd="1" destOrd="0" presId="urn:microsoft.com/office/officeart/2005/8/layout/vList3#1"/>
    <dgm:cxn modelId="{5D929765-0B0B-4F96-96AF-CB849009AD4B}" type="presParOf" srcId="{B0FF9479-86AE-403E-9D55-03E683F9ED43}" destId="{6DA043EE-244A-4939-B5A7-05C436F9C4B9}" srcOrd="3" destOrd="0" presId="urn:microsoft.com/office/officeart/2005/8/layout/vList3#1"/>
    <dgm:cxn modelId="{E321B765-43B0-490C-95E5-ACEF82DA0C8D}" type="presParOf" srcId="{B0FF9479-86AE-403E-9D55-03E683F9ED43}" destId="{6CA8BCBC-D5FB-437B-B19D-6C68DE3426AA}" srcOrd="4" destOrd="0" presId="urn:microsoft.com/office/officeart/2005/8/layout/vList3#1"/>
    <dgm:cxn modelId="{5B63387E-B19D-43D1-BEAF-B2C1DA2F4294}" type="presParOf" srcId="{6CA8BCBC-D5FB-437B-B19D-6C68DE3426AA}" destId="{89A94942-6500-4A2D-A76C-653104626C60}" srcOrd="0" destOrd="0" presId="urn:microsoft.com/office/officeart/2005/8/layout/vList3#1"/>
    <dgm:cxn modelId="{39069EA3-95A5-448D-A482-021EEB796FCC}" type="presParOf" srcId="{6CA8BCBC-D5FB-437B-B19D-6C68DE3426AA}" destId="{679251CA-4DB6-4B32-A807-912D3823D5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0F82FC-86A2-4DF1-B870-45DE07A95979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58C5EA2-4283-486C-86D2-9B519A8EDC6A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dirty="0">
              <a:latin typeface="Times New Roman" pitchFamily="18" charset="0"/>
              <a:cs typeface="Times New Roman" pitchFamily="18" charset="0"/>
            </a:rPr>
            <a:t>Продолжение работы по созданию и пополнению учебно-методических комплексов предметов, в  целях  реализации  требований  образовательных программ, образовательных стандартов и в соответствии с нормативными правовыми актами в сфере образования и здравоохранения;</a:t>
          </a:r>
        </a:p>
      </dgm:t>
    </dgm:pt>
    <dgm:pt modelId="{74924B23-A587-44EF-B175-7862414CFDC0}" type="parTrans" cxnId="{40F0DCB9-E7D5-4012-8F08-9DA6D76A17AB}">
      <dgm:prSet/>
      <dgm:spPr/>
      <dgm:t>
        <a:bodyPr/>
        <a:lstStyle/>
        <a:p>
          <a:endParaRPr lang="ru-RU"/>
        </a:p>
      </dgm:t>
    </dgm:pt>
    <dgm:pt modelId="{6CB4F7F4-FA8D-4BE3-BD51-138A73DFC5B8}" type="sibTrans" cxnId="{40F0DCB9-E7D5-4012-8F08-9DA6D76A17AB}">
      <dgm:prSet/>
      <dgm:spPr/>
      <dgm:t>
        <a:bodyPr/>
        <a:lstStyle/>
        <a:p>
          <a:endParaRPr lang="ru-RU"/>
        </a:p>
      </dgm:t>
    </dgm:pt>
    <dgm:pt modelId="{F971F223-F50D-45E6-814D-D34C12BB30AF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dirty="0">
              <a:latin typeface="Times New Roman" pitchFamily="18" charset="0"/>
              <a:cs typeface="Times New Roman" pitchFamily="18" charset="0"/>
            </a:rPr>
            <a:t>Организация исследовательской работы, подготовка учащихся к участию в конкурсах профессионального мастерства, олимпиадах, научно-практических конференциях различного уровня,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профориентационная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работа</a:t>
          </a:r>
        </a:p>
      </dgm:t>
    </dgm:pt>
    <dgm:pt modelId="{C14C873F-7131-4901-9D5C-6C69E8466CE3}" type="parTrans" cxnId="{8156A5F0-9DAD-49EF-AB79-F716B64CF008}">
      <dgm:prSet/>
      <dgm:spPr/>
      <dgm:t>
        <a:bodyPr/>
        <a:lstStyle/>
        <a:p>
          <a:endParaRPr lang="ru-RU"/>
        </a:p>
      </dgm:t>
    </dgm:pt>
    <dgm:pt modelId="{52D4E452-C3E6-484C-A0BD-269D72A81475}" type="sibTrans" cxnId="{8156A5F0-9DAD-49EF-AB79-F716B64CF008}">
      <dgm:prSet/>
      <dgm:spPr/>
      <dgm:t>
        <a:bodyPr/>
        <a:lstStyle/>
        <a:p>
          <a:endParaRPr lang="ru-RU"/>
        </a:p>
      </dgm:t>
    </dgm:pt>
    <dgm:pt modelId="{B0FF9479-86AE-403E-9D55-03E683F9ED43}" type="pres">
      <dgm:prSet presAssocID="{CC0F82FC-86A2-4DF1-B870-45DE07A95979}" presName="linearFlow" presStyleCnt="0">
        <dgm:presLayoutVars>
          <dgm:dir/>
          <dgm:resizeHandles val="exact"/>
        </dgm:presLayoutVars>
      </dgm:prSet>
      <dgm:spPr/>
    </dgm:pt>
    <dgm:pt modelId="{1F651534-20AE-4160-B6D5-1AEDEF7AFA2C}" type="pres">
      <dgm:prSet presAssocID="{758C5EA2-4283-486C-86D2-9B519A8EDC6A}" presName="composite" presStyleCnt="0"/>
      <dgm:spPr/>
    </dgm:pt>
    <dgm:pt modelId="{6BA49AD7-2DB8-4E8D-A240-9E9C513B3409}" type="pres">
      <dgm:prSet presAssocID="{758C5EA2-4283-486C-86D2-9B519A8EDC6A}" presName="imgShp" presStyleLbl="fgImgPlace1" presStyleIdx="0" presStyleCnt="2" custScaleX="70690" custScaleY="64525" custLinFactNeighborX="-22641" custLinFactNeighborY="-8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14DDAF-114E-43AB-BEA6-D41EA48ABB17}" type="pres">
      <dgm:prSet presAssocID="{758C5EA2-4283-486C-86D2-9B519A8EDC6A}" presName="txShp" presStyleLbl="node1" presStyleIdx="0" presStyleCnt="2" custScaleX="143766">
        <dgm:presLayoutVars>
          <dgm:bulletEnabled val="1"/>
        </dgm:presLayoutVars>
      </dgm:prSet>
      <dgm:spPr/>
    </dgm:pt>
    <dgm:pt modelId="{79CF3778-118E-4181-9119-6762B12AAE42}" type="pres">
      <dgm:prSet presAssocID="{6CB4F7F4-FA8D-4BE3-BD51-138A73DFC5B8}" presName="spacing" presStyleCnt="0"/>
      <dgm:spPr/>
    </dgm:pt>
    <dgm:pt modelId="{5B3DAB46-32E4-4EA7-BD33-444E887AB14E}" type="pres">
      <dgm:prSet presAssocID="{F971F223-F50D-45E6-814D-D34C12BB30AF}" presName="composite" presStyleCnt="0"/>
      <dgm:spPr/>
    </dgm:pt>
    <dgm:pt modelId="{4AB8318E-D831-4776-A0BC-BBAD066D7B15}" type="pres">
      <dgm:prSet presAssocID="{F971F223-F50D-45E6-814D-D34C12BB30AF}" presName="imgShp" presStyleLbl="fgImgPlace1" presStyleIdx="1" presStyleCnt="2" custScaleX="67802" custScaleY="60446" custLinFactNeighborX="-22230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DDD54F-09B4-44DE-8328-EAA86E4A32D1}" type="pres">
      <dgm:prSet presAssocID="{F971F223-F50D-45E6-814D-D34C12BB30AF}" presName="txShp" presStyleLbl="node1" presStyleIdx="1" presStyleCnt="2" custScaleX="146523">
        <dgm:presLayoutVars>
          <dgm:bulletEnabled val="1"/>
        </dgm:presLayoutVars>
      </dgm:prSet>
      <dgm:spPr/>
    </dgm:pt>
  </dgm:ptLst>
  <dgm:cxnLst>
    <dgm:cxn modelId="{E66C710F-D4E7-40B7-821C-FCEE4192AAE3}" type="presOf" srcId="{758C5EA2-4283-486C-86D2-9B519A8EDC6A}" destId="{9314DDAF-114E-43AB-BEA6-D41EA48ABB17}" srcOrd="0" destOrd="0" presId="urn:microsoft.com/office/officeart/2005/8/layout/vList3#1"/>
    <dgm:cxn modelId="{518E2F21-2251-4427-8B56-F9D45821267E}" type="presOf" srcId="{F971F223-F50D-45E6-814D-D34C12BB30AF}" destId="{13DDD54F-09B4-44DE-8328-EAA86E4A32D1}" srcOrd="0" destOrd="0" presId="urn:microsoft.com/office/officeart/2005/8/layout/vList3#1"/>
    <dgm:cxn modelId="{40F0DCB9-E7D5-4012-8F08-9DA6D76A17AB}" srcId="{CC0F82FC-86A2-4DF1-B870-45DE07A95979}" destId="{758C5EA2-4283-486C-86D2-9B519A8EDC6A}" srcOrd="0" destOrd="0" parTransId="{74924B23-A587-44EF-B175-7862414CFDC0}" sibTransId="{6CB4F7F4-FA8D-4BE3-BD51-138A73DFC5B8}"/>
    <dgm:cxn modelId="{74E532E5-1D68-44C2-90FF-3AECE423EBAB}" type="presOf" srcId="{CC0F82FC-86A2-4DF1-B870-45DE07A95979}" destId="{B0FF9479-86AE-403E-9D55-03E683F9ED43}" srcOrd="0" destOrd="0" presId="urn:microsoft.com/office/officeart/2005/8/layout/vList3#1"/>
    <dgm:cxn modelId="{8156A5F0-9DAD-49EF-AB79-F716B64CF008}" srcId="{CC0F82FC-86A2-4DF1-B870-45DE07A95979}" destId="{F971F223-F50D-45E6-814D-D34C12BB30AF}" srcOrd="1" destOrd="0" parTransId="{C14C873F-7131-4901-9D5C-6C69E8466CE3}" sibTransId="{52D4E452-C3E6-484C-A0BD-269D72A81475}"/>
    <dgm:cxn modelId="{333AA24B-64D5-469F-AF35-E5131E23D3A8}" type="presParOf" srcId="{B0FF9479-86AE-403E-9D55-03E683F9ED43}" destId="{1F651534-20AE-4160-B6D5-1AEDEF7AFA2C}" srcOrd="0" destOrd="0" presId="urn:microsoft.com/office/officeart/2005/8/layout/vList3#1"/>
    <dgm:cxn modelId="{7E560487-BE5C-4E2B-BC44-A9DE05C32072}" type="presParOf" srcId="{1F651534-20AE-4160-B6D5-1AEDEF7AFA2C}" destId="{6BA49AD7-2DB8-4E8D-A240-9E9C513B3409}" srcOrd="0" destOrd="0" presId="urn:microsoft.com/office/officeart/2005/8/layout/vList3#1"/>
    <dgm:cxn modelId="{B445AF08-2E85-490E-A4C4-B4D1B6338823}" type="presParOf" srcId="{1F651534-20AE-4160-B6D5-1AEDEF7AFA2C}" destId="{9314DDAF-114E-43AB-BEA6-D41EA48ABB17}" srcOrd="1" destOrd="0" presId="urn:microsoft.com/office/officeart/2005/8/layout/vList3#1"/>
    <dgm:cxn modelId="{7E584314-2755-4257-BF97-0070A1A80C6D}" type="presParOf" srcId="{B0FF9479-86AE-403E-9D55-03E683F9ED43}" destId="{79CF3778-118E-4181-9119-6762B12AAE42}" srcOrd="1" destOrd="0" presId="urn:microsoft.com/office/officeart/2005/8/layout/vList3#1"/>
    <dgm:cxn modelId="{010B9CF4-36BF-48D6-8A12-C111ED3E5524}" type="presParOf" srcId="{B0FF9479-86AE-403E-9D55-03E683F9ED43}" destId="{5B3DAB46-32E4-4EA7-BD33-444E887AB14E}" srcOrd="2" destOrd="0" presId="urn:microsoft.com/office/officeart/2005/8/layout/vList3#1"/>
    <dgm:cxn modelId="{D6769229-3A2C-417C-B11C-202074D3F1B1}" type="presParOf" srcId="{5B3DAB46-32E4-4EA7-BD33-444E887AB14E}" destId="{4AB8318E-D831-4776-A0BC-BBAD066D7B15}" srcOrd="0" destOrd="0" presId="urn:microsoft.com/office/officeart/2005/8/layout/vList3#1"/>
    <dgm:cxn modelId="{695C46A7-22A4-4A5A-B7A1-FF17AD22C418}" type="presParOf" srcId="{5B3DAB46-32E4-4EA7-BD33-444E887AB14E}" destId="{13DDD54F-09B4-44DE-8328-EAA86E4A32D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92E3C-8662-4725-A9F4-AFF869AC436C}" type="doc">
      <dgm:prSet loTypeId="urn:microsoft.com/office/officeart/2005/8/layout/vList6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2DB98B4-5933-4C44-8360-0186CD5A3B0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 задачи работы кружков: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C476D3-2773-4231-B4C1-5F012FFE2945}" type="parTrans" cxnId="{8CEDDD49-A947-4359-B09A-22D84164580A}">
      <dgm:prSet/>
      <dgm:spPr/>
      <dgm:t>
        <a:bodyPr/>
        <a:lstStyle/>
        <a:p>
          <a:endParaRPr lang="ru-RU"/>
        </a:p>
      </dgm:t>
    </dgm:pt>
    <dgm:pt modelId="{1DAC0FA0-C120-47ED-9AE1-027AEC41877E}" type="sibTrans" cxnId="{8CEDDD49-A947-4359-B09A-22D84164580A}">
      <dgm:prSet/>
      <dgm:spPr/>
      <dgm:t>
        <a:bodyPr/>
        <a:lstStyle/>
        <a:p>
          <a:endParaRPr lang="ru-RU"/>
        </a:p>
      </dgm:t>
    </dgm:pt>
    <dgm:pt modelId="{AF141DD8-A393-48D6-82EA-87845E8B70CE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Совершенствование и углубление знаний по учебному предмету «Сестринское дело и манипуляционная техника».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984372-5655-47CF-93A4-4AFA58BF63A7}" type="parTrans" cxnId="{E69F0508-60F7-47AD-B5A2-253209CF2648}">
      <dgm:prSet/>
      <dgm:spPr/>
      <dgm:t>
        <a:bodyPr/>
        <a:lstStyle/>
        <a:p>
          <a:endParaRPr lang="ru-RU"/>
        </a:p>
      </dgm:t>
    </dgm:pt>
    <dgm:pt modelId="{BFBA0CD5-46DA-4245-9ACB-277D9809E0F9}" type="sibTrans" cxnId="{E69F0508-60F7-47AD-B5A2-253209CF2648}">
      <dgm:prSet/>
      <dgm:spPr/>
      <dgm:t>
        <a:bodyPr/>
        <a:lstStyle/>
        <a:p>
          <a:endParaRPr lang="ru-RU"/>
        </a:p>
      </dgm:t>
    </dgm:pt>
    <dgm:pt modelId="{E18D0B65-9627-48EB-8795-8F25B47608CF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8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1E139C33-2784-4230-8F14-0032730009B5}" type="parTrans" cxnId="{955A1EF4-C94C-4DCD-BF1A-075AFC0F4EA7}">
      <dgm:prSet/>
      <dgm:spPr/>
      <dgm:t>
        <a:bodyPr/>
        <a:lstStyle/>
        <a:p>
          <a:endParaRPr lang="ru-RU"/>
        </a:p>
      </dgm:t>
    </dgm:pt>
    <dgm:pt modelId="{C369FC3E-FD84-46A5-96AE-012AB6499055}" type="sibTrans" cxnId="{955A1EF4-C94C-4DCD-BF1A-075AFC0F4EA7}">
      <dgm:prSet/>
      <dgm:spPr/>
      <dgm:t>
        <a:bodyPr/>
        <a:lstStyle/>
        <a:p>
          <a:endParaRPr lang="ru-RU"/>
        </a:p>
      </dgm:t>
    </dgm:pt>
    <dgm:pt modelId="{1313BFCA-62B0-4130-8B22-54A75E4758D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ACA9EF-F969-47B1-9544-9FA2D5575F7F}" type="parTrans" cxnId="{07507ECE-358A-4C29-B6E2-ADB9D92D748F}">
      <dgm:prSet/>
      <dgm:spPr/>
      <dgm:t>
        <a:bodyPr/>
        <a:lstStyle/>
        <a:p>
          <a:endParaRPr lang="ru-RU"/>
        </a:p>
      </dgm:t>
    </dgm:pt>
    <dgm:pt modelId="{040A46BB-5B09-4908-AB81-417BDFBAE48F}" type="sibTrans" cxnId="{07507ECE-358A-4C29-B6E2-ADB9D92D748F}">
      <dgm:prSet/>
      <dgm:spPr/>
      <dgm:t>
        <a:bodyPr/>
        <a:lstStyle/>
        <a:p>
          <a:endParaRPr lang="ru-RU"/>
        </a:p>
      </dgm:t>
    </dgm:pt>
    <dgm:pt modelId="{D53C3D2F-0388-4474-823C-325707AD21C6}">
      <dgm:prSet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8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D67D24CF-3521-446F-A20B-C30F1006DB81}" type="parTrans" cxnId="{C65914EF-C338-423F-A6A0-E93FA45728DC}">
      <dgm:prSet/>
      <dgm:spPr/>
      <dgm:t>
        <a:bodyPr/>
        <a:lstStyle/>
        <a:p>
          <a:endParaRPr lang="ru-RU"/>
        </a:p>
      </dgm:t>
    </dgm:pt>
    <dgm:pt modelId="{EE13D6FD-0884-4E0F-9483-30B8207D8602}" type="sibTrans" cxnId="{C65914EF-C338-423F-A6A0-E93FA45728DC}">
      <dgm:prSet/>
      <dgm:spPr/>
      <dgm:t>
        <a:bodyPr/>
        <a:lstStyle/>
        <a:p>
          <a:endParaRPr lang="ru-RU"/>
        </a:p>
      </dgm:t>
    </dgm:pt>
    <dgm:pt modelId="{6E7DD326-8372-4F2C-9904-3F025B584B0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 задачи работы кружков:</a:t>
          </a:r>
        </a:p>
      </dgm:t>
    </dgm:pt>
    <dgm:pt modelId="{70588171-51FE-4BDB-B9A0-8240A6D79E45}" type="parTrans" cxnId="{879D4BEB-6F22-49D6-A2F9-E383B28022DE}">
      <dgm:prSet/>
      <dgm:spPr/>
      <dgm:t>
        <a:bodyPr/>
        <a:lstStyle/>
        <a:p>
          <a:endParaRPr lang="ru-RU"/>
        </a:p>
      </dgm:t>
    </dgm:pt>
    <dgm:pt modelId="{77218E62-6C20-464E-B831-C70E37067126}" type="sibTrans" cxnId="{879D4BEB-6F22-49D6-A2F9-E383B28022DE}">
      <dgm:prSet/>
      <dgm:spPr/>
      <dgm:t>
        <a:bodyPr/>
        <a:lstStyle/>
        <a:p>
          <a:endParaRPr lang="ru-RU"/>
        </a:p>
      </dgm:t>
    </dgm:pt>
    <dgm:pt modelId="{372716F8-316E-491C-8EAC-11294B7A4A4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 задачи работы кружков:</a:t>
          </a:r>
        </a:p>
      </dgm:t>
    </dgm:pt>
    <dgm:pt modelId="{BFBB02C0-1162-41BD-87AB-B88004BA79E5}" type="sibTrans" cxnId="{C0BBADA3-C248-4F13-BA3E-6A6CC49F98EB}">
      <dgm:prSet/>
      <dgm:spPr/>
      <dgm:t>
        <a:bodyPr/>
        <a:lstStyle/>
        <a:p>
          <a:endParaRPr lang="ru-RU"/>
        </a:p>
      </dgm:t>
    </dgm:pt>
    <dgm:pt modelId="{A18717A3-C1DF-49AC-BB4F-44A2BA85647E}" type="parTrans" cxnId="{C0BBADA3-C248-4F13-BA3E-6A6CC49F98EB}">
      <dgm:prSet/>
      <dgm:spPr/>
      <dgm:t>
        <a:bodyPr/>
        <a:lstStyle/>
        <a:p>
          <a:endParaRPr lang="ru-RU"/>
        </a:p>
      </dgm:t>
    </dgm:pt>
    <dgm:pt modelId="{165F914D-36FD-4885-8410-DA4E455BBDD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Улучшить профессиональную подготовку учащихся.</a:t>
          </a:r>
          <a:endParaRPr lang="be-BY" sz="1600" b="1" dirty="0">
            <a:latin typeface="Times New Roman" pitchFamily="18" charset="0"/>
            <a:cs typeface="Times New Roman" pitchFamily="18" charset="0"/>
          </a:endParaRPr>
        </a:p>
      </dgm:t>
    </dgm:pt>
    <dgm:pt modelId="{652C69CE-8318-4D47-B5D8-43B3219C597E}" type="parTrans" cxnId="{3A6DF7E4-B0D2-457C-87EE-7FDFE7F66A3C}">
      <dgm:prSet/>
      <dgm:spPr/>
      <dgm:t>
        <a:bodyPr/>
        <a:lstStyle/>
        <a:p>
          <a:endParaRPr lang="be-BY"/>
        </a:p>
      </dgm:t>
    </dgm:pt>
    <dgm:pt modelId="{56F6832B-4F27-452F-B4A7-7B3FF6190B06}" type="sibTrans" cxnId="{3A6DF7E4-B0D2-457C-87EE-7FDFE7F66A3C}">
      <dgm:prSet/>
      <dgm:spPr/>
      <dgm:t>
        <a:bodyPr/>
        <a:lstStyle/>
        <a:p>
          <a:endParaRPr lang="be-BY"/>
        </a:p>
      </dgm:t>
    </dgm:pt>
    <dgm:pt modelId="{4C6C9555-FEF8-4871-AF14-1C64DB6249D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Выработать у учащихся потребность в постоянном самосовершенствовании.</a:t>
          </a:r>
          <a:endParaRPr lang="be-BY" sz="1600" b="1" dirty="0">
            <a:latin typeface="Times New Roman" pitchFamily="18" charset="0"/>
            <a:cs typeface="Times New Roman" pitchFamily="18" charset="0"/>
          </a:endParaRPr>
        </a:p>
      </dgm:t>
    </dgm:pt>
    <dgm:pt modelId="{0A9A6EF6-EDBA-4BF6-9B74-C0B6D39C9E22}" type="parTrans" cxnId="{BF75FD56-776C-4CA9-AC53-BD75BFAA0C4A}">
      <dgm:prSet/>
      <dgm:spPr/>
      <dgm:t>
        <a:bodyPr/>
        <a:lstStyle/>
        <a:p>
          <a:endParaRPr lang="be-BY"/>
        </a:p>
      </dgm:t>
    </dgm:pt>
    <dgm:pt modelId="{3EED56D9-4C65-4693-A8C2-BF6AF4D8DF3B}" type="sibTrans" cxnId="{BF75FD56-776C-4CA9-AC53-BD75BFAA0C4A}">
      <dgm:prSet/>
      <dgm:spPr/>
      <dgm:t>
        <a:bodyPr/>
        <a:lstStyle/>
        <a:p>
          <a:endParaRPr lang="be-BY"/>
        </a:p>
      </dgm:t>
    </dgm:pt>
    <dgm:pt modelId="{D609B5CF-1DF5-4090-A49F-88BDEE6CF05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Укрепить </a:t>
          </a:r>
          <a:r>
            <a:rPr lang="ru-RU" sz="1600" b="1" dirty="0" err="1">
              <a:latin typeface="Times New Roman" pitchFamily="18" charset="0"/>
              <a:cs typeface="Times New Roman" pitchFamily="18" charset="0"/>
            </a:rPr>
            <a:t>межпредметные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 связи.</a:t>
          </a:r>
          <a:endParaRPr lang="be-BY" sz="1600" b="1" dirty="0">
            <a:latin typeface="Times New Roman" pitchFamily="18" charset="0"/>
            <a:cs typeface="Times New Roman" pitchFamily="18" charset="0"/>
          </a:endParaRPr>
        </a:p>
      </dgm:t>
    </dgm:pt>
    <dgm:pt modelId="{D2E6F54C-3A8E-4A5B-81C9-5AACCAD4A9C1}" type="parTrans" cxnId="{F95941BC-B649-4784-B655-D05545C86A71}">
      <dgm:prSet/>
      <dgm:spPr/>
      <dgm:t>
        <a:bodyPr/>
        <a:lstStyle/>
        <a:p>
          <a:endParaRPr lang="be-BY"/>
        </a:p>
      </dgm:t>
    </dgm:pt>
    <dgm:pt modelId="{6D860184-52C2-4003-87EB-732C3E3EA45F}" type="sibTrans" cxnId="{F95941BC-B649-4784-B655-D05545C86A71}">
      <dgm:prSet/>
      <dgm:spPr/>
      <dgm:t>
        <a:bodyPr/>
        <a:lstStyle/>
        <a:p>
          <a:endParaRPr lang="be-BY"/>
        </a:p>
      </dgm:t>
    </dgm:pt>
    <dgm:pt modelId="{CAE196DB-CAF6-4D92-B2D2-B3F6F727130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>
              <a:latin typeface="Times New Roman" pitchFamily="18" charset="0"/>
              <a:cs typeface="Times New Roman" pitchFamily="18" charset="0"/>
            </a:rPr>
            <a:t>Научить учащихся пользоваться специальной литературой.</a:t>
          </a:r>
          <a:endParaRPr lang="be-BY" sz="1700" b="1" dirty="0">
            <a:latin typeface="Times New Roman" pitchFamily="18" charset="0"/>
            <a:cs typeface="Times New Roman" pitchFamily="18" charset="0"/>
          </a:endParaRPr>
        </a:p>
      </dgm:t>
    </dgm:pt>
    <dgm:pt modelId="{107874D2-4331-4EA7-9727-936C2FC6636E}" type="parTrans" cxnId="{C698909A-AF87-4FA9-9A6A-437DFC28901D}">
      <dgm:prSet/>
      <dgm:spPr/>
      <dgm:t>
        <a:bodyPr/>
        <a:lstStyle/>
        <a:p>
          <a:endParaRPr lang="be-BY"/>
        </a:p>
      </dgm:t>
    </dgm:pt>
    <dgm:pt modelId="{9342B16A-3C11-4084-ADAE-B636A6D692FA}" type="sibTrans" cxnId="{C698909A-AF87-4FA9-9A6A-437DFC28901D}">
      <dgm:prSet/>
      <dgm:spPr/>
      <dgm:t>
        <a:bodyPr/>
        <a:lstStyle/>
        <a:p>
          <a:endParaRPr lang="be-BY"/>
        </a:p>
      </dgm:t>
    </dgm:pt>
    <dgm:pt modelId="{4BFEB766-1A96-4BF6-831E-41023594767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>
              <a:latin typeface="Times New Roman" pitchFamily="18" charset="0"/>
              <a:cs typeface="Times New Roman" pitchFamily="18" charset="0"/>
            </a:rPr>
            <a:t>Развить мыслительную способность и творческую активность учащихся.</a:t>
          </a:r>
          <a:endParaRPr lang="be-BY" sz="1700" b="1" dirty="0">
            <a:latin typeface="Times New Roman" pitchFamily="18" charset="0"/>
            <a:cs typeface="Times New Roman" pitchFamily="18" charset="0"/>
          </a:endParaRPr>
        </a:p>
      </dgm:t>
    </dgm:pt>
    <dgm:pt modelId="{78B689D6-3C53-495A-A1FB-2F4D54E0B316}" type="parTrans" cxnId="{E7791D92-EC52-4B54-B664-2E87687BA1AB}">
      <dgm:prSet/>
      <dgm:spPr/>
      <dgm:t>
        <a:bodyPr/>
        <a:lstStyle/>
        <a:p>
          <a:endParaRPr lang="be-BY"/>
        </a:p>
      </dgm:t>
    </dgm:pt>
    <dgm:pt modelId="{C5118DB9-0296-49DB-8ABD-7DFE6D197A84}" type="sibTrans" cxnId="{E7791D92-EC52-4B54-B664-2E87687BA1AB}">
      <dgm:prSet/>
      <dgm:spPr/>
      <dgm:t>
        <a:bodyPr/>
        <a:lstStyle/>
        <a:p>
          <a:endParaRPr lang="be-BY"/>
        </a:p>
      </dgm:t>
    </dgm:pt>
    <dgm:pt modelId="{8EE67B3B-FB35-4882-854B-3DAF1535147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>
              <a:latin typeface="Times New Roman" pitchFamily="18" charset="0"/>
              <a:cs typeface="Times New Roman" pitchFamily="18" charset="0"/>
            </a:rPr>
            <a:t>Научить использовать знания учебного предмета в практической деятельности медицинского работника.</a:t>
          </a:r>
          <a:endParaRPr lang="be-BY" sz="1700" b="1" dirty="0">
            <a:latin typeface="Times New Roman" pitchFamily="18" charset="0"/>
            <a:cs typeface="Times New Roman" pitchFamily="18" charset="0"/>
          </a:endParaRPr>
        </a:p>
      </dgm:t>
    </dgm:pt>
    <dgm:pt modelId="{3EEAD873-74FC-4FD7-B62E-A9CE8AE554ED}" type="parTrans" cxnId="{2D6A925D-0762-4171-A636-715753E1F0C1}">
      <dgm:prSet/>
      <dgm:spPr/>
      <dgm:t>
        <a:bodyPr/>
        <a:lstStyle/>
        <a:p>
          <a:endParaRPr lang="be-BY"/>
        </a:p>
      </dgm:t>
    </dgm:pt>
    <dgm:pt modelId="{5422DB29-AC43-4D25-A940-EC5A7B9C69F7}" type="sibTrans" cxnId="{2D6A925D-0762-4171-A636-715753E1F0C1}">
      <dgm:prSet/>
      <dgm:spPr/>
      <dgm:t>
        <a:bodyPr/>
        <a:lstStyle/>
        <a:p>
          <a:endParaRPr lang="be-BY"/>
        </a:p>
      </dgm:t>
    </dgm:pt>
    <dgm:pt modelId="{1C5E05D5-EB38-4549-9962-0E21E8E06202}">
      <dgm:prSet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Научить учащихся составлять и проводить беседы, семинары.</a:t>
          </a:r>
          <a:endParaRPr lang="be-BY" sz="1800" b="1" dirty="0">
            <a:latin typeface="Times New Roman" pitchFamily="18" charset="0"/>
            <a:cs typeface="Times New Roman" pitchFamily="18" charset="0"/>
          </a:endParaRPr>
        </a:p>
      </dgm:t>
    </dgm:pt>
    <dgm:pt modelId="{0A4389D0-8278-43EA-AB62-39EC0632E3D8}" type="parTrans" cxnId="{0946908B-1FCF-4D36-98A9-E898DBEA40A6}">
      <dgm:prSet/>
      <dgm:spPr/>
      <dgm:t>
        <a:bodyPr/>
        <a:lstStyle/>
        <a:p>
          <a:endParaRPr lang="be-BY"/>
        </a:p>
      </dgm:t>
    </dgm:pt>
    <dgm:pt modelId="{D0672DB6-7CE4-4009-92C9-75056245400D}" type="sibTrans" cxnId="{0946908B-1FCF-4D36-98A9-E898DBEA40A6}">
      <dgm:prSet/>
      <dgm:spPr/>
      <dgm:t>
        <a:bodyPr/>
        <a:lstStyle/>
        <a:p>
          <a:endParaRPr lang="be-BY"/>
        </a:p>
      </dgm:t>
    </dgm:pt>
    <dgm:pt modelId="{71D742EE-CA96-41BE-9716-6D60837CD985}">
      <dgm:prSet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Проводить работу по пропаганде здорового образа жизни; профилактике возникновения вредных привычек, токсикомании, алкоголизма.</a:t>
          </a:r>
          <a:endParaRPr lang="be-BY" sz="1800" b="1" dirty="0">
            <a:latin typeface="Times New Roman" pitchFamily="18" charset="0"/>
            <a:cs typeface="Times New Roman" pitchFamily="18" charset="0"/>
          </a:endParaRPr>
        </a:p>
      </dgm:t>
    </dgm:pt>
    <dgm:pt modelId="{BF3B1B81-9C30-4243-BB33-56B9B4D1725C}" type="parTrans" cxnId="{1FC70B53-C798-4972-B387-75E748C6C141}">
      <dgm:prSet/>
      <dgm:spPr/>
      <dgm:t>
        <a:bodyPr/>
        <a:lstStyle/>
        <a:p>
          <a:endParaRPr lang="be-BY"/>
        </a:p>
      </dgm:t>
    </dgm:pt>
    <dgm:pt modelId="{F513CC4C-5710-4C20-A4B8-1C47AEAA993A}" type="sibTrans" cxnId="{1FC70B53-C798-4972-B387-75E748C6C141}">
      <dgm:prSet/>
      <dgm:spPr/>
      <dgm:t>
        <a:bodyPr/>
        <a:lstStyle/>
        <a:p>
          <a:endParaRPr lang="be-BY"/>
        </a:p>
      </dgm:t>
    </dgm:pt>
    <dgm:pt modelId="{6DDDCBAB-29E9-4931-AF0E-A22A1F4F6CA6}" type="pres">
      <dgm:prSet presAssocID="{75F92E3C-8662-4725-A9F4-AFF869AC436C}" presName="Name0" presStyleCnt="0">
        <dgm:presLayoutVars>
          <dgm:dir/>
          <dgm:animLvl val="lvl"/>
          <dgm:resizeHandles/>
        </dgm:presLayoutVars>
      </dgm:prSet>
      <dgm:spPr/>
    </dgm:pt>
    <dgm:pt modelId="{B231B2EC-2F37-475A-A14D-070CA61FE2E4}" type="pres">
      <dgm:prSet presAssocID="{02DB98B4-5933-4C44-8360-0186CD5A3B02}" presName="linNode" presStyleCnt="0"/>
      <dgm:spPr/>
    </dgm:pt>
    <dgm:pt modelId="{0B61464A-128E-417E-B130-4A05640A46DC}" type="pres">
      <dgm:prSet presAssocID="{02DB98B4-5933-4C44-8360-0186CD5A3B02}" presName="parentShp" presStyleLbl="node1" presStyleIdx="0" presStyleCnt="3" custScaleX="68385" custScaleY="94491" custLinFactNeighborX="-6652" custLinFactNeighborY="-3721">
        <dgm:presLayoutVars>
          <dgm:bulletEnabled val="1"/>
        </dgm:presLayoutVars>
      </dgm:prSet>
      <dgm:spPr/>
    </dgm:pt>
    <dgm:pt modelId="{5624A698-B2E7-47DE-9664-28D3E945D176}" type="pres">
      <dgm:prSet presAssocID="{02DB98B4-5933-4C44-8360-0186CD5A3B02}" presName="childShp" presStyleLbl="bgAccFollowNode1" presStyleIdx="0" presStyleCnt="3" custScaleX="139154" custScaleY="159747" custLinFactNeighborX="-162" custLinFactNeighborY="-160">
        <dgm:presLayoutVars>
          <dgm:bulletEnabled val="1"/>
        </dgm:presLayoutVars>
      </dgm:prSet>
      <dgm:spPr/>
    </dgm:pt>
    <dgm:pt modelId="{E7944A35-B344-443F-BB07-A61F710F7DD6}" type="pres">
      <dgm:prSet presAssocID="{1DAC0FA0-C120-47ED-9AE1-027AEC41877E}" presName="spacing" presStyleCnt="0"/>
      <dgm:spPr/>
    </dgm:pt>
    <dgm:pt modelId="{2D628BB7-5903-40EB-8FD5-364C9F1CFEDE}" type="pres">
      <dgm:prSet presAssocID="{372716F8-316E-491C-8EAC-11294B7A4A4D}" presName="linNode" presStyleCnt="0"/>
      <dgm:spPr/>
    </dgm:pt>
    <dgm:pt modelId="{D3695AEA-FD10-4EC7-9B39-F326E586A8EE}" type="pres">
      <dgm:prSet presAssocID="{372716F8-316E-491C-8EAC-11294B7A4A4D}" presName="parentShp" presStyleLbl="node1" presStyleIdx="1" presStyleCnt="3" custScaleX="62301" custScaleY="91826" custLinFactNeighborX="-7303" custLinFactNeighborY="-18864">
        <dgm:presLayoutVars>
          <dgm:bulletEnabled val="1"/>
        </dgm:presLayoutVars>
      </dgm:prSet>
      <dgm:spPr/>
    </dgm:pt>
    <dgm:pt modelId="{41ECA235-56B5-4EC0-92A7-EA2E49ABF18C}" type="pres">
      <dgm:prSet presAssocID="{372716F8-316E-491C-8EAC-11294B7A4A4D}" presName="childShp" presStyleLbl="bgAccFollowNode1" presStyleIdx="1" presStyleCnt="3" custScaleX="130596" custScaleY="228622" custLinFactNeighborX="-961" custLinFactNeighborY="-15618">
        <dgm:presLayoutVars>
          <dgm:bulletEnabled val="1"/>
        </dgm:presLayoutVars>
      </dgm:prSet>
      <dgm:spPr/>
    </dgm:pt>
    <dgm:pt modelId="{61D61856-B9A6-491E-8896-1D4C74C17648}" type="pres">
      <dgm:prSet presAssocID="{BFBB02C0-1162-41BD-87AB-B88004BA79E5}" presName="spacing" presStyleCnt="0"/>
      <dgm:spPr/>
    </dgm:pt>
    <dgm:pt modelId="{AE659E22-412D-4F49-A3B2-BB9E9A774BA6}" type="pres">
      <dgm:prSet presAssocID="{6E7DD326-8372-4F2C-9904-3F025B584B0D}" presName="linNode" presStyleCnt="0"/>
      <dgm:spPr/>
    </dgm:pt>
    <dgm:pt modelId="{380B8D05-447B-418F-B528-B306250932C4}" type="pres">
      <dgm:prSet presAssocID="{6E7DD326-8372-4F2C-9904-3F025B584B0D}" presName="parentShp" presStyleLbl="node1" presStyleIdx="2" presStyleCnt="3" custScaleX="67213" custLinFactNeighborX="-8" custLinFactNeighborY="-14290">
        <dgm:presLayoutVars>
          <dgm:bulletEnabled val="1"/>
        </dgm:presLayoutVars>
      </dgm:prSet>
      <dgm:spPr/>
    </dgm:pt>
    <dgm:pt modelId="{22744F58-BEB7-43C1-AB41-B2B6B86F668A}" type="pres">
      <dgm:prSet presAssocID="{6E7DD326-8372-4F2C-9904-3F025B584B0D}" presName="childShp" presStyleLbl="bgAccFollowNode1" presStyleIdx="2" presStyleCnt="3" custScaleX="130301" custScaleY="207166" custLinFactNeighborX="-4821" custLinFactNeighborY="-18845">
        <dgm:presLayoutVars>
          <dgm:bulletEnabled val="1"/>
        </dgm:presLayoutVars>
      </dgm:prSet>
      <dgm:spPr/>
    </dgm:pt>
  </dgm:ptLst>
  <dgm:cxnLst>
    <dgm:cxn modelId="{E69F0508-60F7-47AD-B5A2-253209CF2648}" srcId="{02DB98B4-5933-4C44-8360-0186CD5A3B02}" destId="{AF141DD8-A393-48D6-82EA-87845E8B70CE}" srcOrd="0" destOrd="0" parTransId="{45984372-5655-47CF-93A4-4AFA58BF63A7}" sibTransId="{BFBA0CD5-46DA-4245-9ACB-277D9809E0F9}"/>
    <dgm:cxn modelId="{0F813908-8759-4341-B85A-640E27D5A82A}" type="presOf" srcId="{6E7DD326-8372-4F2C-9904-3F025B584B0D}" destId="{380B8D05-447B-418F-B528-B306250932C4}" srcOrd="0" destOrd="0" presId="urn:microsoft.com/office/officeart/2005/8/layout/vList6"/>
    <dgm:cxn modelId="{6FF2EF17-E5D0-4551-894C-2467252FCB75}" type="presOf" srcId="{71D742EE-CA96-41BE-9716-6D60837CD985}" destId="{22744F58-BEB7-43C1-AB41-B2B6B86F668A}" srcOrd="0" destOrd="2" presId="urn:microsoft.com/office/officeart/2005/8/layout/vList6"/>
    <dgm:cxn modelId="{828CDF35-8A8B-4A28-AE21-8D78F9B8019B}" type="presOf" srcId="{AF141DD8-A393-48D6-82EA-87845E8B70CE}" destId="{5624A698-B2E7-47DE-9664-28D3E945D176}" srcOrd="0" destOrd="0" presId="urn:microsoft.com/office/officeart/2005/8/layout/vList6"/>
    <dgm:cxn modelId="{75BFB337-62F8-4C25-BF2D-73BAB4B9FB0A}" type="presOf" srcId="{02DB98B4-5933-4C44-8360-0186CD5A3B02}" destId="{0B61464A-128E-417E-B130-4A05640A46DC}" srcOrd="0" destOrd="0" presId="urn:microsoft.com/office/officeart/2005/8/layout/vList6"/>
    <dgm:cxn modelId="{2D6A925D-0762-4171-A636-715753E1F0C1}" srcId="{372716F8-316E-491C-8EAC-11294B7A4A4D}" destId="{8EE67B3B-FB35-4882-854B-3DAF15351471}" srcOrd="3" destOrd="0" parTransId="{3EEAD873-74FC-4FD7-B62E-A9CE8AE554ED}" sibTransId="{5422DB29-AC43-4D25-A940-EC5A7B9C69F7}"/>
    <dgm:cxn modelId="{8B2F0745-93F2-421E-A55C-E4EF1B64271A}" type="presOf" srcId="{8EE67B3B-FB35-4882-854B-3DAF15351471}" destId="{41ECA235-56B5-4EC0-92A7-EA2E49ABF18C}" srcOrd="0" destOrd="3" presId="urn:microsoft.com/office/officeart/2005/8/layout/vList6"/>
    <dgm:cxn modelId="{BE4FA648-DBB6-4793-BA5A-FB61FABF1829}" type="presOf" srcId="{4C6C9555-FEF8-4871-AF14-1C64DB6249D9}" destId="{5624A698-B2E7-47DE-9664-28D3E945D176}" srcOrd="0" destOrd="2" presId="urn:microsoft.com/office/officeart/2005/8/layout/vList6"/>
    <dgm:cxn modelId="{8CEDDD49-A947-4359-B09A-22D84164580A}" srcId="{75F92E3C-8662-4725-A9F4-AFF869AC436C}" destId="{02DB98B4-5933-4C44-8360-0186CD5A3B02}" srcOrd="0" destOrd="0" parTransId="{2BC476D3-2773-4231-B4C1-5F012FFE2945}" sibTransId="{1DAC0FA0-C120-47ED-9AE1-027AEC41877E}"/>
    <dgm:cxn modelId="{1FC70B53-C798-4972-B387-75E748C6C141}" srcId="{6E7DD326-8372-4F2C-9904-3F025B584B0D}" destId="{71D742EE-CA96-41BE-9716-6D60837CD985}" srcOrd="2" destOrd="0" parTransId="{BF3B1B81-9C30-4243-BB33-56B9B4D1725C}" sibTransId="{F513CC4C-5710-4C20-A4B8-1C47AEAA993A}"/>
    <dgm:cxn modelId="{BF75FD56-776C-4CA9-AC53-BD75BFAA0C4A}" srcId="{02DB98B4-5933-4C44-8360-0186CD5A3B02}" destId="{4C6C9555-FEF8-4871-AF14-1C64DB6249D9}" srcOrd="2" destOrd="0" parTransId="{0A9A6EF6-EDBA-4BF6-9B74-C0B6D39C9E22}" sibTransId="{3EED56D9-4C65-4693-A8C2-BF6AF4D8DF3B}"/>
    <dgm:cxn modelId="{D149A659-C127-4338-99C5-927528929571}" type="presOf" srcId="{75F92E3C-8662-4725-A9F4-AFF869AC436C}" destId="{6DDDCBAB-29E9-4931-AF0E-A22A1F4F6CA6}" srcOrd="0" destOrd="0" presId="urn:microsoft.com/office/officeart/2005/8/layout/vList6"/>
    <dgm:cxn modelId="{15D1DD5A-3B28-43B8-8CF5-80DE74769577}" type="presOf" srcId="{165F914D-36FD-4885-8410-DA4E455BBDD4}" destId="{5624A698-B2E7-47DE-9664-28D3E945D176}" srcOrd="0" destOrd="1" presId="urn:microsoft.com/office/officeart/2005/8/layout/vList6"/>
    <dgm:cxn modelId="{0946908B-1FCF-4D36-98A9-E898DBEA40A6}" srcId="{6E7DD326-8372-4F2C-9904-3F025B584B0D}" destId="{1C5E05D5-EB38-4549-9962-0E21E8E06202}" srcOrd="1" destOrd="0" parTransId="{0A4389D0-8278-43EA-AB62-39EC0632E3D8}" sibTransId="{D0672DB6-7CE4-4009-92C9-75056245400D}"/>
    <dgm:cxn modelId="{E7791D92-EC52-4B54-B664-2E87687BA1AB}" srcId="{372716F8-316E-491C-8EAC-11294B7A4A4D}" destId="{4BFEB766-1A96-4BF6-831E-41023594767D}" srcOrd="2" destOrd="0" parTransId="{78B689D6-3C53-495A-A1FB-2F4D54E0B316}" sibTransId="{C5118DB9-0296-49DB-8ABD-7DFE6D197A84}"/>
    <dgm:cxn modelId="{D5261F9A-9980-486E-AE42-EBD782F60D15}" type="presOf" srcId="{1313BFCA-62B0-4130-8B22-54A75E4758D8}" destId="{41ECA235-56B5-4EC0-92A7-EA2E49ABF18C}" srcOrd="0" destOrd="0" presId="urn:microsoft.com/office/officeart/2005/8/layout/vList6"/>
    <dgm:cxn modelId="{C698909A-AF87-4FA9-9A6A-437DFC28901D}" srcId="{372716F8-316E-491C-8EAC-11294B7A4A4D}" destId="{CAE196DB-CAF6-4D92-B2D2-B3F6F7271309}" srcOrd="1" destOrd="0" parTransId="{107874D2-4331-4EA7-9727-936C2FC6636E}" sibTransId="{9342B16A-3C11-4084-ADAE-B636A6D692FA}"/>
    <dgm:cxn modelId="{20CACE9A-B590-4710-AC59-257FD1058B5F}" type="presOf" srcId="{1C5E05D5-EB38-4549-9962-0E21E8E06202}" destId="{22744F58-BEB7-43C1-AB41-B2B6B86F668A}" srcOrd="0" destOrd="1" presId="urn:microsoft.com/office/officeart/2005/8/layout/vList6"/>
    <dgm:cxn modelId="{C0BBADA3-C248-4F13-BA3E-6A6CC49F98EB}" srcId="{75F92E3C-8662-4725-A9F4-AFF869AC436C}" destId="{372716F8-316E-491C-8EAC-11294B7A4A4D}" srcOrd="1" destOrd="0" parTransId="{A18717A3-C1DF-49AC-BB4F-44A2BA85647E}" sibTransId="{BFBB02C0-1162-41BD-87AB-B88004BA79E5}"/>
    <dgm:cxn modelId="{6AF177A5-6A7C-49DF-82A5-21497247FC88}" type="presOf" srcId="{4BFEB766-1A96-4BF6-831E-41023594767D}" destId="{41ECA235-56B5-4EC0-92A7-EA2E49ABF18C}" srcOrd="0" destOrd="2" presId="urn:microsoft.com/office/officeart/2005/8/layout/vList6"/>
    <dgm:cxn modelId="{61EA0BB0-D530-4B49-A52A-E14A3977E60A}" type="presOf" srcId="{E18D0B65-9627-48EB-8795-8F25B47608CF}" destId="{5624A698-B2E7-47DE-9664-28D3E945D176}" srcOrd="0" destOrd="4" presId="urn:microsoft.com/office/officeart/2005/8/layout/vList6"/>
    <dgm:cxn modelId="{A49E91B2-3BC0-4F9B-B380-E131A1E327D7}" type="presOf" srcId="{D609B5CF-1DF5-4090-A49F-88BDEE6CF05D}" destId="{5624A698-B2E7-47DE-9664-28D3E945D176}" srcOrd="0" destOrd="3" presId="urn:microsoft.com/office/officeart/2005/8/layout/vList6"/>
    <dgm:cxn modelId="{F95941BC-B649-4784-B655-D05545C86A71}" srcId="{02DB98B4-5933-4C44-8360-0186CD5A3B02}" destId="{D609B5CF-1DF5-4090-A49F-88BDEE6CF05D}" srcOrd="3" destOrd="0" parTransId="{D2E6F54C-3A8E-4A5B-81C9-5AACCAD4A9C1}" sibTransId="{6D860184-52C2-4003-87EB-732C3E3EA45F}"/>
    <dgm:cxn modelId="{07507ECE-358A-4C29-B6E2-ADB9D92D748F}" srcId="{372716F8-316E-491C-8EAC-11294B7A4A4D}" destId="{1313BFCA-62B0-4130-8B22-54A75E4758D8}" srcOrd="0" destOrd="0" parTransId="{FDACA9EF-F969-47B1-9544-9FA2D5575F7F}" sibTransId="{040A46BB-5B09-4908-AB81-417BDFBAE48F}"/>
    <dgm:cxn modelId="{A71454DC-A336-48C3-A536-EAF8C7C4179D}" type="presOf" srcId="{CAE196DB-CAF6-4D92-B2D2-B3F6F7271309}" destId="{41ECA235-56B5-4EC0-92A7-EA2E49ABF18C}" srcOrd="0" destOrd="1" presId="urn:microsoft.com/office/officeart/2005/8/layout/vList6"/>
    <dgm:cxn modelId="{3A6DF7E4-B0D2-457C-87EE-7FDFE7F66A3C}" srcId="{02DB98B4-5933-4C44-8360-0186CD5A3B02}" destId="{165F914D-36FD-4885-8410-DA4E455BBDD4}" srcOrd="1" destOrd="0" parTransId="{652C69CE-8318-4D47-B5D8-43B3219C597E}" sibTransId="{56F6832B-4F27-452F-B4A7-7B3FF6190B06}"/>
    <dgm:cxn modelId="{E7B0B6E9-AB8F-4728-957E-E671CBC3143E}" type="presOf" srcId="{372716F8-316E-491C-8EAC-11294B7A4A4D}" destId="{D3695AEA-FD10-4EC7-9B39-F326E586A8EE}" srcOrd="0" destOrd="0" presId="urn:microsoft.com/office/officeart/2005/8/layout/vList6"/>
    <dgm:cxn modelId="{879D4BEB-6F22-49D6-A2F9-E383B28022DE}" srcId="{75F92E3C-8662-4725-A9F4-AFF869AC436C}" destId="{6E7DD326-8372-4F2C-9904-3F025B584B0D}" srcOrd="2" destOrd="0" parTransId="{70588171-51FE-4BDB-B9A0-8240A6D79E45}" sibTransId="{77218E62-6C20-464E-B831-C70E37067126}"/>
    <dgm:cxn modelId="{C65914EF-C338-423F-A6A0-E93FA45728DC}" srcId="{6E7DD326-8372-4F2C-9904-3F025B584B0D}" destId="{D53C3D2F-0388-4474-823C-325707AD21C6}" srcOrd="0" destOrd="0" parTransId="{D67D24CF-3521-446F-A20B-C30F1006DB81}" sibTransId="{EE13D6FD-0884-4E0F-9483-30B8207D8602}"/>
    <dgm:cxn modelId="{955A1EF4-C94C-4DCD-BF1A-075AFC0F4EA7}" srcId="{02DB98B4-5933-4C44-8360-0186CD5A3B02}" destId="{E18D0B65-9627-48EB-8795-8F25B47608CF}" srcOrd="4" destOrd="0" parTransId="{1E139C33-2784-4230-8F14-0032730009B5}" sibTransId="{C369FC3E-FD84-46A5-96AE-012AB6499055}"/>
    <dgm:cxn modelId="{C06835F8-B26A-4615-8037-52C687409DF3}" type="presOf" srcId="{D53C3D2F-0388-4474-823C-325707AD21C6}" destId="{22744F58-BEB7-43C1-AB41-B2B6B86F668A}" srcOrd="0" destOrd="0" presId="urn:microsoft.com/office/officeart/2005/8/layout/vList6"/>
    <dgm:cxn modelId="{9E7D0085-2A95-4C50-B165-038267D373AA}" type="presParOf" srcId="{6DDDCBAB-29E9-4931-AF0E-A22A1F4F6CA6}" destId="{B231B2EC-2F37-475A-A14D-070CA61FE2E4}" srcOrd="0" destOrd="0" presId="urn:microsoft.com/office/officeart/2005/8/layout/vList6"/>
    <dgm:cxn modelId="{9117261E-4CDC-4219-86F1-42A2434BB8FC}" type="presParOf" srcId="{B231B2EC-2F37-475A-A14D-070CA61FE2E4}" destId="{0B61464A-128E-417E-B130-4A05640A46DC}" srcOrd="0" destOrd="0" presId="urn:microsoft.com/office/officeart/2005/8/layout/vList6"/>
    <dgm:cxn modelId="{1EA5FC78-D4DF-433E-B9FB-A40B244E6455}" type="presParOf" srcId="{B231B2EC-2F37-475A-A14D-070CA61FE2E4}" destId="{5624A698-B2E7-47DE-9664-28D3E945D176}" srcOrd="1" destOrd="0" presId="urn:microsoft.com/office/officeart/2005/8/layout/vList6"/>
    <dgm:cxn modelId="{C8C79231-17F4-4EE2-9A00-9A7DAEFAABA1}" type="presParOf" srcId="{6DDDCBAB-29E9-4931-AF0E-A22A1F4F6CA6}" destId="{E7944A35-B344-443F-BB07-A61F710F7DD6}" srcOrd="1" destOrd="0" presId="urn:microsoft.com/office/officeart/2005/8/layout/vList6"/>
    <dgm:cxn modelId="{252637B5-E974-45C9-A9ED-00572CD9F8C1}" type="presParOf" srcId="{6DDDCBAB-29E9-4931-AF0E-A22A1F4F6CA6}" destId="{2D628BB7-5903-40EB-8FD5-364C9F1CFEDE}" srcOrd="2" destOrd="0" presId="urn:microsoft.com/office/officeart/2005/8/layout/vList6"/>
    <dgm:cxn modelId="{56BE933A-ECF1-44C6-8B4C-B5B8996C203E}" type="presParOf" srcId="{2D628BB7-5903-40EB-8FD5-364C9F1CFEDE}" destId="{D3695AEA-FD10-4EC7-9B39-F326E586A8EE}" srcOrd="0" destOrd="0" presId="urn:microsoft.com/office/officeart/2005/8/layout/vList6"/>
    <dgm:cxn modelId="{557D22BB-B377-46DE-BA8B-09C0EB241AF4}" type="presParOf" srcId="{2D628BB7-5903-40EB-8FD5-364C9F1CFEDE}" destId="{41ECA235-56B5-4EC0-92A7-EA2E49ABF18C}" srcOrd="1" destOrd="0" presId="urn:microsoft.com/office/officeart/2005/8/layout/vList6"/>
    <dgm:cxn modelId="{E0B53DD7-22D3-4B54-BBFF-D69E38DC643F}" type="presParOf" srcId="{6DDDCBAB-29E9-4931-AF0E-A22A1F4F6CA6}" destId="{61D61856-B9A6-491E-8896-1D4C74C17648}" srcOrd="3" destOrd="0" presId="urn:microsoft.com/office/officeart/2005/8/layout/vList6"/>
    <dgm:cxn modelId="{F44DD6B9-87C9-4E41-96F3-007E5A2ACA1C}" type="presParOf" srcId="{6DDDCBAB-29E9-4931-AF0E-A22A1F4F6CA6}" destId="{AE659E22-412D-4F49-A3B2-BB9E9A774BA6}" srcOrd="4" destOrd="0" presId="urn:microsoft.com/office/officeart/2005/8/layout/vList6"/>
    <dgm:cxn modelId="{41C0BE11-3629-4414-924E-523858F2D316}" type="presParOf" srcId="{AE659E22-412D-4F49-A3B2-BB9E9A774BA6}" destId="{380B8D05-447B-418F-B528-B306250932C4}" srcOrd="0" destOrd="0" presId="urn:microsoft.com/office/officeart/2005/8/layout/vList6"/>
    <dgm:cxn modelId="{D3F0254A-0AC7-4054-95EA-9BBF56199FD4}" type="presParOf" srcId="{AE659E22-412D-4F49-A3B2-BB9E9A774BA6}" destId="{22744F58-BEB7-43C1-AB41-B2B6B86F66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0B341D-F58C-437A-917F-3EED762FBD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24AEA-1386-4D30-B822-5923BBA29F8B}">
      <dgm:prSet custT="1"/>
      <dgm:spPr/>
      <dgm:t>
        <a:bodyPr/>
        <a:lstStyle/>
        <a:p>
          <a:pPr algn="ctr" rtl="0"/>
          <a:r>
            <a: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цикловой комиссии № 4 в 2025/2026 учебном году</a:t>
          </a:r>
          <a:br>
            <a: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продолжает работу, направленную на совершенствование образовательного процесса на основе использования информационно-коммуникационных, практико-ориентированных технологий обучения для формирования профессиональных компетенций будущих специалистов </a:t>
          </a:r>
          <a:endParaRPr lang="ru-RU" sz="3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3538CE-3AED-4DCB-9224-CC00991E1C5F}" type="parTrans" cxnId="{C8E79971-5D4D-4DCA-8B6E-1E0952C3F7BD}">
      <dgm:prSet/>
      <dgm:spPr/>
      <dgm:t>
        <a:bodyPr/>
        <a:lstStyle/>
        <a:p>
          <a:endParaRPr lang="ru-RU"/>
        </a:p>
      </dgm:t>
    </dgm:pt>
    <dgm:pt modelId="{FE5C75E3-BE14-4F5B-9F82-779E75A18ADE}" type="sibTrans" cxnId="{C8E79971-5D4D-4DCA-8B6E-1E0952C3F7BD}">
      <dgm:prSet/>
      <dgm:spPr/>
      <dgm:t>
        <a:bodyPr/>
        <a:lstStyle/>
        <a:p>
          <a:endParaRPr lang="ru-RU"/>
        </a:p>
      </dgm:t>
    </dgm:pt>
    <dgm:pt modelId="{6C846150-C8E7-4D4A-B85C-C50ABC3A129A}" type="pres">
      <dgm:prSet presAssocID="{2F0B341D-F58C-437A-917F-3EED762FBDD8}" presName="linear" presStyleCnt="0">
        <dgm:presLayoutVars>
          <dgm:animLvl val="lvl"/>
          <dgm:resizeHandles val="exact"/>
        </dgm:presLayoutVars>
      </dgm:prSet>
      <dgm:spPr/>
    </dgm:pt>
    <dgm:pt modelId="{52F9702B-2BBB-44DB-9AE3-B404B3464ADE}" type="pres">
      <dgm:prSet presAssocID="{98724AEA-1386-4D30-B822-5923BBA29F8B}" presName="parentText" presStyleLbl="node1" presStyleIdx="0" presStyleCnt="1" custLinFactNeighborX="2400" custLinFactNeighborY="-5379">
        <dgm:presLayoutVars>
          <dgm:chMax val="0"/>
          <dgm:bulletEnabled val="1"/>
        </dgm:presLayoutVars>
      </dgm:prSet>
      <dgm:spPr/>
    </dgm:pt>
  </dgm:ptLst>
  <dgm:cxnLst>
    <dgm:cxn modelId="{36BC2814-7E2F-4277-8DB3-A14BB595140F}" type="presOf" srcId="{2F0B341D-F58C-437A-917F-3EED762FBDD8}" destId="{6C846150-C8E7-4D4A-B85C-C50ABC3A129A}" srcOrd="0" destOrd="0" presId="urn:microsoft.com/office/officeart/2005/8/layout/vList2"/>
    <dgm:cxn modelId="{C8E79971-5D4D-4DCA-8B6E-1E0952C3F7BD}" srcId="{2F0B341D-F58C-437A-917F-3EED762FBDD8}" destId="{98724AEA-1386-4D30-B822-5923BBA29F8B}" srcOrd="0" destOrd="0" parTransId="{9C3538CE-3AED-4DCB-9224-CC00991E1C5F}" sibTransId="{FE5C75E3-BE14-4F5B-9F82-779E75A18ADE}"/>
    <dgm:cxn modelId="{4111A2A0-D0F7-4465-8712-431833861178}" type="presOf" srcId="{98724AEA-1386-4D30-B822-5923BBA29F8B}" destId="{52F9702B-2BBB-44DB-9AE3-B404B3464ADE}" srcOrd="0" destOrd="0" presId="urn:microsoft.com/office/officeart/2005/8/layout/vList2"/>
    <dgm:cxn modelId="{6A42B169-6E0C-45D0-A0AC-ACFFD8E3FBE7}" type="presParOf" srcId="{6C846150-C8E7-4D4A-B85C-C50ABC3A129A}" destId="{52F9702B-2BBB-44DB-9AE3-B404B3464A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A393-BC5F-466B-8B6D-DA743FA8FA1D}">
      <dsp:nvSpPr>
        <dsp:cNvPr id="0" name=""/>
        <dsp:cNvSpPr/>
      </dsp:nvSpPr>
      <dsp:spPr>
        <a:xfrm rot="16200000">
          <a:off x="580385" y="-580385"/>
          <a:ext cx="3087701" cy="424847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kern="1200" dirty="0">
            <a:solidFill>
              <a:srgbClr val="FFFF00"/>
            </a:solidFill>
            <a:latin typeface="Bookman Old Style" panose="02050604050505020204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Кипень И.М.</a:t>
          </a:r>
          <a:endParaRPr lang="ru-RU" sz="3200" b="1" kern="1200" dirty="0">
            <a:solidFill>
              <a:srgbClr val="FFFF00"/>
            </a:solidFill>
            <a:latin typeface="Bookman Old Style" panose="02050604050505020204" pitchFamily="18" charset="0"/>
          </a:endParaRPr>
        </a:p>
      </dsp:txBody>
      <dsp:txXfrm rot="5400000">
        <a:off x="-1" y="1"/>
        <a:ext cx="4248472" cy="2315776"/>
      </dsp:txXfrm>
    </dsp:sp>
    <dsp:sp modelId="{B0855FBD-9B7B-4EC4-8D7D-74D6CEB8DE6F}">
      <dsp:nvSpPr>
        <dsp:cNvPr id="0" name=""/>
        <dsp:cNvSpPr/>
      </dsp:nvSpPr>
      <dsp:spPr>
        <a:xfrm>
          <a:off x="4248472" y="0"/>
          <a:ext cx="4248472" cy="3087701"/>
        </a:xfrm>
        <a:prstGeom prst="round1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-5608813"/>
              <a:satOff val="-2884"/>
              <a:lumOff val="-12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3200" b="1" i="0" u="none" strike="noStrike" kern="1200" cap="none" spc="0" normalizeH="0" noProof="0" dirty="0">
            <a:ln/>
            <a:solidFill>
              <a:srgbClr val="FFFF00"/>
            </a:solidFill>
            <a:effectLst/>
            <a:uLnTx/>
            <a:uFillTx/>
            <a:latin typeface="Bookman Old Style" pitchFamily="18" charset="0"/>
            <a:ea typeface="+mj-ea"/>
            <a:cs typeface="Arial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kern="1200" cap="none" spc="0" normalizeH="0" noProof="0" dirty="0">
              <a:ln/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Гилевич А.С.</a:t>
          </a:r>
        </a:p>
        <a:p>
          <a:pPr marL="0"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kern="1200" dirty="0">
            <a:solidFill>
              <a:srgbClr val="FFFF00"/>
            </a:solidFill>
            <a:latin typeface="Bookman Old Style" pitchFamily="18" charset="0"/>
          </a:endParaRPr>
        </a:p>
      </dsp:txBody>
      <dsp:txXfrm>
        <a:off x="4248472" y="0"/>
        <a:ext cx="4248472" cy="2315776"/>
      </dsp:txXfrm>
    </dsp:sp>
    <dsp:sp modelId="{BDE459F2-F3BF-4CAA-AB52-1B5F5237FF73}">
      <dsp:nvSpPr>
        <dsp:cNvPr id="0" name=""/>
        <dsp:cNvSpPr/>
      </dsp:nvSpPr>
      <dsp:spPr>
        <a:xfrm rot="10800000">
          <a:off x="0" y="3071831"/>
          <a:ext cx="4248472" cy="3087701"/>
        </a:xfrm>
        <a:prstGeom prst="round1Rect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-11217627"/>
              <a:satOff val="-5768"/>
              <a:lumOff val="-248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3200" b="1" i="0" u="none" strike="noStrike" kern="1200" cap="none" spc="0" normalizeH="0" noProof="0" dirty="0">
            <a:ln/>
            <a:solidFill>
              <a:srgbClr val="FFFF00"/>
            </a:solidFill>
            <a:effectLst/>
            <a:uLnTx/>
            <a:uFillTx/>
            <a:latin typeface="Bookman Old Style" pitchFamily="18" charset="0"/>
            <a:ea typeface="+mj-ea"/>
            <a:cs typeface="Arial" pitchFamily="34" charset="0"/>
          </a:endParaRPr>
        </a:p>
      </dsp:txBody>
      <dsp:txXfrm rot="10800000">
        <a:off x="0" y="3843756"/>
        <a:ext cx="4248472" cy="2315776"/>
      </dsp:txXfrm>
    </dsp:sp>
    <dsp:sp modelId="{ED996E45-1702-4B51-AD28-1DB4EA326263}">
      <dsp:nvSpPr>
        <dsp:cNvPr id="0" name=""/>
        <dsp:cNvSpPr/>
      </dsp:nvSpPr>
      <dsp:spPr>
        <a:xfrm rot="5400000">
          <a:off x="4828857" y="2491446"/>
          <a:ext cx="3087701" cy="4248472"/>
        </a:xfrm>
        <a:prstGeom prst="round1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-16826440"/>
              <a:satOff val="-8652"/>
              <a:lumOff val="-372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marL="0"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ru-RU" sz="3200" b="1" i="0" u="none" strike="noStrike" kern="1200" cap="none" spc="0" normalizeH="0" noProof="0" dirty="0">
            <a:ln/>
            <a:solidFill>
              <a:srgbClr val="FFFF00"/>
            </a:solidFill>
            <a:effectLst/>
            <a:uLnTx/>
            <a:uFillTx/>
            <a:latin typeface="Bookman Old Style" pitchFamily="18" charset="0"/>
            <a:ea typeface="+mj-ea"/>
            <a:cs typeface="Arial" pitchFamily="34" charset="0"/>
          </a:endParaRPr>
        </a:p>
      </dsp:txBody>
      <dsp:txXfrm rot="-5400000">
        <a:off x="4248471" y="3843756"/>
        <a:ext cx="4248472" cy="2315776"/>
      </dsp:txXfrm>
    </dsp:sp>
    <dsp:sp modelId="{19BB1DE6-22E3-46CC-A42A-81FE87C83145}">
      <dsp:nvSpPr>
        <dsp:cNvPr id="0" name=""/>
        <dsp:cNvSpPr/>
      </dsp:nvSpPr>
      <dsp:spPr>
        <a:xfrm>
          <a:off x="1919476" y="2423761"/>
          <a:ext cx="4770201" cy="1497334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В цикловой комиссии так же работают преподаватели-совместители </a:t>
          </a:r>
        </a:p>
      </dsp:txBody>
      <dsp:txXfrm>
        <a:off x="1992570" y="2496855"/>
        <a:ext cx="4624013" cy="1351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CAFE7-5A70-4FC5-B2C1-5D318F0BED1D}">
      <dsp:nvSpPr>
        <dsp:cNvPr id="0" name=""/>
        <dsp:cNvSpPr/>
      </dsp:nvSpPr>
      <dsp:spPr>
        <a:xfrm>
          <a:off x="2808423" y="2054256"/>
          <a:ext cx="5262099" cy="3509820"/>
        </a:xfrm>
        <a:prstGeom prst="rect">
          <a:avLst/>
        </a:prstGeom>
        <a:solidFill>
          <a:schemeClr val="accent1">
            <a:tint val="9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dkEdge">
          <a:bevelT w="63500" h="63500" prst="cross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462280" rIns="462280" bIns="46228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6500" b="1" i="0" u="none" strike="noStrike" kern="1200" cap="none" normalizeH="0" baseline="0" dirty="0">
              <a:ln/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Задачи цикловой комиссии </a:t>
          </a:r>
          <a:endParaRPr lang="ru-RU" sz="65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0359" y="2054256"/>
        <a:ext cx="4420163" cy="3509820"/>
      </dsp:txXfrm>
    </dsp:sp>
    <dsp:sp modelId="{7499B466-92E8-4EDF-AFA9-11112FF9BAC5}">
      <dsp:nvSpPr>
        <dsp:cNvPr id="0" name=""/>
        <dsp:cNvSpPr/>
      </dsp:nvSpPr>
      <dsp:spPr>
        <a:xfrm>
          <a:off x="1970" y="651029"/>
          <a:ext cx="3508066" cy="35080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b="0" kern="1200" dirty="0">
            <a:solidFill>
              <a:schemeClr val="bg1">
                <a:lumMod val="95000"/>
                <a:lumOff val="5000"/>
              </a:schemeClr>
            </a:solidFill>
            <a:latin typeface="Bookman Old Style" pitchFamily="18" charset="0"/>
          </a:endParaRPr>
        </a:p>
      </dsp:txBody>
      <dsp:txXfrm>
        <a:off x="515714" y="1164773"/>
        <a:ext cx="2480578" cy="2480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FEDC5-94CF-4CBD-96AE-DC8541EE7829}">
      <dsp:nvSpPr>
        <dsp:cNvPr id="0" name=""/>
        <dsp:cNvSpPr/>
      </dsp:nvSpPr>
      <dsp:spPr>
        <a:xfrm rot="10800000">
          <a:off x="428637" y="0"/>
          <a:ext cx="7632851" cy="1660263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13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Освоение преподавателями способов организации обучения учащихся с широким использованием современных средств коммуникации, онлайн взаимодействия, дистанционного обучения и образовательных Интернет-ресурсов;</a:t>
          </a:r>
        </a:p>
      </dsp:txBody>
      <dsp:txXfrm rot="10800000">
        <a:off x="843703" y="0"/>
        <a:ext cx="7217785" cy="1660263"/>
      </dsp:txXfrm>
    </dsp:sp>
    <dsp:sp modelId="{314C1435-D2B0-4865-A8C8-4DF752D0D52E}">
      <dsp:nvSpPr>
        <dsp:cNvPr id="0" name=""/>
        <dsp:cNvSpPr/>
      </dsp:nvSpPr>
      <dsp:spPr>
        <a:xfrm>
          <a:off x="37812" y="0"/>
          <a:ext cx="1660263" cy="16602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678E7-1E49-49D8-8ED7-13883F8C671F}">
      <dsp:nvSpPr>
        <dsp:cNvPr id="0" name=""/>
        <dsp:cNvSpPr/>
      </dsp:nvSpPr>
      <dsp:spPr>
        <a:xfrm rot="10800000">
          <a:off x="429407" y="2158200"/>
          <a:ext cx="7713745" cy="1660263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130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качества преподавания и профессиональной компетентности преподавателей цикловой комиссии;</a:t>
          </a:r>
        </a:p>
      </dsp:txBody>
      <dsp:txXfrm rot="10800000">
        <a:off x="844473" y="2158200"/>
        <a:ext cx="7298679" cy="1660263"/>
      </dsp:txXfrm>
    </dsp:sp>
    <dsp:sp modelId="{B19B1CA1-369A-4F05-BABC-52376202BA63}">
      <dsp:nvSpPr>
        <dsp:cNvPr id="0" name=""/>
        <dsp:cNvSpPr/>
      </dsp:nvSpPr>
      <dsp:spPr>
        <a:xfrm>
          <a:off x="109817" y="2160242"/>
          <a:ext cx="1660263" cy="16602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251CA-4DB6-4B32-A807-912D3823D51A}">
      <dsp:nvSpPr>
        <dsp:cNvPr id="0" name=""/>
        <dsp:cNvSpPr/>
      </dsp:nvSpPr>
      <dsp:spPr>
        <a:xfrm rot="10800000">
          <a:off x="469854" y="4314065"/>
          <a:ext cx="7632851" cy="166026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130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Внедрение в практику работы информационно-коммуникационных, практико-ориентированных технологий обучения; </a:t>
          </a:r>
        </a:p>
      </dsp:txBody>
      <dsp:txXfrm rot="10800000">
        <a:off x="884920" y="4314065"/>
        <a:ext cx="7217785" cy="1660263"/>
      </dsp:txXfrm>
    </dsp:sp>
    <dsp:sp modelId="{89A94942-6500-4A2D-A76C-653104626C60}">
      <dsp:nvSpPr>
        <dsp:cNvPr id="0" name=""/>
        <dsp:cNvSpPr/>
      </dsp:nvSpPr>
      <dsp:spPr>
        <a:xfrm>
          <a:off x="0" y="4324582"/>
          <a:ext cx="1727720" cy="15080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4DDAF-114E-43AB-BEA6-D41EA48ABB17}">
      <dsp:nvSpPr>
        <dsp:cNvPr id="0" name=""/>
        <dsp:cNvSpPr/>
      </dsp:nvSpPr>
      <dsp:spPr>
        <a:xfrm rot="10800000">
          <a:off x="188408" y="2658"/>
          <a:ext cx="8195743" cy="2535267"/>
        </a:xfrm>
        <a:prstGeom prst="homePlate">
          <a:avLst/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98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Продолжение работы по созданию и пополнению учебно-методических комплексов предметов, в  целях  реализации  требований  образовательных программ, образовательных стандартов и в соответствии с нормативными правовыми актами в сфере образования и здравоохранения;</a:t>
          </a:r>
        </a:p>
      </dsp:txBody>
      <dsp:txXfrm rot="10800000">
        <a:off x="822225" y="2658"/>
        <a:ext cx="7561926" cy="2535267"/>
      </dsp:txXfrm>
    </dsp:sp>
    <dsp:sp modelId="{6BA49AD7-2DB8-4E8D-A240-9E9C513B3409}">
      <dsp:nvSpPr>
        <dsp:cNvPr id="0" name=""/>
        <dsp:cNvSpPr/>
      </dsp:nvSpPr>
      <dsp:spPr>
        <a:xfrm>
          <a:off x="0" y="432043"/>
          <a:ext cx="1792180" cy="16358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DD54F-09B4-44DE-8328-EAA86E4A32D1}">
      <dsp:nvSpPr>
        <dsp:cNvPr id="0" name=""/>
        <dsp:cNvSpPr/>
      </dsp:nvSpPr>
      <dsp:spPr>
        <a:xfrm rot="10800000">
          <a:off x="109823" y="3294722"/>
          <a:ext cx="8352913" cy="2535267"/>
        </a:xfrm>
        <a:prstGeom prst="homePlate">
          <a:avLst/>
        </a:prstGeom>
        <a:solidFill>
          <a:srgbClr val="00B0F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98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Организация исследовательской работы, подготовка учащихся к участию в конкурсах профессионального мастерства, олимпиадах, научно-практических конференциях различного уровня,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профориентационная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работа</a:t>
          </a:r>
        </a:p>
      </dsp:txBody>
      <dsp:txXfrm rot="10800000">
        <a:off x="743640" y="3294722"/>
        <a:ext cx="7719096" cy="2535267"/>
      </dsp:txXfrm>
    </dsp:sp>
    <dsp:sp modelId="{4AB8318E-D831-4776-A0BC-BBAD066D7B15}">
      <dsp:nvSpPr>
        <dsp:cNvPr id="0" name=""/>
        <dsp:cNvSpPr/>
      </dsp:nvSpPr>
      <dsp:spPr>
        <a:xfrm>
          <a:off x="12832" y="3796122"/>
          <a:ext cx="1718962" cy="15324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4A698-B2E7-47DE-9664-28D3E945D176}">
      <dsp:nvSpPr>
        <dsp:cNvPr id="0" name=""/>
        <dsp:cNvSpPr/>
      </dsp:nvSpPr>
      <dsp:spPr>
        <a:xfrm>
          <a:off x="2149723" y="423"/>
          <a:ext cx="6552597" cy="1593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Совершенствование и углубление знаний по учебному предмету «Сестринское дело и манипуляционная техника».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Улучшить профессиональную подготовку учащихся.</a:t>
          </a:r>
          <a:endParaRPr lang="be-BY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Выработать у учащихся потребность в постоянном самосовершенствовании.</a:t>
          </a:r>
          <a:endParaRPr lang="be-BY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Укрепить </a:t>
          </a:r>
          <a:r>
            <a:rPr lang="ru-RU" sz="1600" b="1" kern="1200" dirty="0" err="1">
              <a:latin typeface="Times New Roman" pitchFamily="18" charset="0"/>
              <a:cs typeface="Times New Roman" pitchFamily="18" charset="0"/>
            </a:rPr>
            <a:t>межпредметные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связи.</a:t>
          </a:r>
          <a:endParaRPr lang="be-BY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1" kern="1200" dirty="0">
            <a:solidFill>
              <a:srgbClr val="FF0000"/>
            </a:solidFill>
            <a:latin typeface="Bookman Old Style" pitchFamily="18" charset="0"/>
          </a:endParaRPr>
        </a:p>
      </dsp:txBody>
      <dsp:txXfrm>
        <a:off x="2149723" y="199597"/>
        <a:ext cx="5955076" cy="1195042"/>
      </dsp:txXfrm>
    </dsp:sp>
    <dsp:sp modelId="{0B61464A-128E-417E-B130-4A05640A46DC}">
      <dsp:nvSpPr>
        <dsp:cNvPr id="0" name=""/>
        <dsp:cNvSpPr/>
      </dsp:nvSpPr>
      <dsp:spPr>
        <a:xfrm>
          <a:off x="0" y="290350"/>
          <a:ext cx="2146779" cy="9424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 задачи работы кружков: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09" y="336359"/>
        <a:ext cx="2054761" cy="850478"/>
      </dsp:txXfrm>
    </dsp:sp>
    <dsp:sp modelId="{41ECA235-56B5-4EC0-92A7-EA2E49ABF18C}">
      <dsp:nvSpPr>
        <dsp:cNvPr id="0" name=""/>
        <dsp:cNvSpPr/>
      </dsp:nvSpPr>
      <dsp:spPr>
        <a:xfrm>
          <a:off x="2071697" y="1539372"/>
          <a:ext cx="6609124" cy="2280381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Научить учащихся пользоваться специальной литературой.</a:t>
          </a:r>
          <a:endParaRPr lang="be-BY" sz="17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Развить мыслительную способность и творческую активность учащихся.</a:t>
          </a:r>
          <a:endParaRPr lang="be-BY" sz="17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Научить использовать знания учебного предмета в практической деятельности медицинского работника.</a:t>
          </a:r>
          <a:endParaRPr lang="be-BY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1697" y="1824420"/>
        <a:ext cx="5753981" cy="1710285"/>
      </dsp:txXfrm>
    </dsp:sp>
    <dsp:sp modelId="{D3695AEA-FD10-4EC7-9B39-F326E586A8EE}">
      <dsp:nvSpPr>
        <dsp:cNvPr id="0" name=""/>
        <dsp:cNvSpPr/>
      </dsp:nvSpPr>
      <dsp:spPr>
        <a:xfrm>
          <a:off x="0" y="2189228"/>
          <a:ext cx="2101927" cy="9159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 задачи работы кружков:</a:t>
          </a:r>
        </a:p>
      </dsp:txBody>
      <dsp:txXfrm>
        <a:off x="44711" y="2233939"/>
        <a:ext cx="2012505" cy="826492"/>
      </dsp:txXfrm>
    </dsp:sp>
    <dsp:sp modelId="{22744F58-BEB7-43C1-AB41-B2B6B86F668A}">
      <dsp:nvSpPr>
        <dsp:cNvPr id="0" name=""/>
        <dsp:cNvSpPr/>
      </dsp:nvSpPr>
      <dsp:spPr>
        <a:xfrm>
          <a:off x="2071693" y="3887311"/>
          <a:ext cx="6481076" cy="206636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1" kern="1200" dirty="0">
            <a:solidFill>
              <a:srgbClr val="FF0000"/>
            </a:solidFill>
            <a:latin typeface="Bookman Old Style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Научить учащихся составлять и проводить беседы, семинары.</a:t>
          </a:r>
          <a:endParaRPr lang="be-BY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Проводить работу по пропаганде здорового образа жизни; профилактике возникновения вредных привычек, токсикомании, алкоголизма.</a:t>
          </a:r>
          <a:endParaRPr lang="be-BY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1693" y="4145607"/>
        <a:ext cx="5706188" cy="1549777"/>
      </dsp:txXfrm>
    </dsp:sp>
    <dsp:sp modelId="{380B8D05-447B-418F-B528-B306250932C4}">
      <dsp:nvSpPr>
        <dsp:cNvPr id="0" name=""/>
        <dsp:cNvSpPr/>
      </dsp:nvSpPr>
      <dsp:spPr>
        <a:xfrm>
          <a:off x="2406" y="4467206"/>
          <a:ext cx="2228750" cy="9974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 задачи работы кружков:</a:t>
          </a:r>
        </a:p>
      </dsp:txBody>
      <dsp:txXfrm>
        <a:off x="51097" y="4515897"/>
        <a:ext cx="2131368" cy="900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702B-2BBB-44DB-9AE3-B404B3464ADE}">
      <dsp:nvSpPr>
        <dsp:cNvPr id="0" name=""/>
        <dsp:cNvSpPr/>
      </dsp:nvSpPr>
      <dsp:spPr>
        <a:xfrm>
          <a:off x="0" y="0"/>
          <a:ext cx="8715436" cy="5254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цикловой комиссии № 4 в 2025/2026 учебном году</a:t>
          </a:r>
          <a:br>
            <a:rPr lang="ru-RU" sz="3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3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продолжает работу, направленную на совершенствование образовательного процесса на основе использования информационно-коммуникационных, практико-ориентированных технологий обучения для формирования профессиональных компетенций будущих специалистов </a:t>
          </a:r>
          <a:endParaRPr lang="ru-RU" sz="3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6481" y="256481"/>
        <a:ext cx="8202474" cy="4741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B8E9D-5F20-4266-B110-25F622DCC821}" type="datetimeFigureOut">
              <a:rPr lang="ru-RU" smtClean="0"/>
              <a:pPr/>
              <a:t>23.06.2026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400DC-B2AD-4581-8651-F17BCC4B28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400DC-B2AD-4581-8651-F17BCC4B28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2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400DC-B2AD-4581-8651-F17BCC4B28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2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400DC-B2AD-4581-8651-F17BCC4B28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1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400DC-B2AD-4581-8651-F17BCC4B28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400DC-B2AD-4581-8651-F17BCC4B28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400DC-B2AD-4581-8651-F17BCC4B28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400DC-B2AD-4581-8651-F17BCC4B28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01B89-E04E-46BA-A6EF-C4F1738EC8B7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5D30CB-2904-467E-B968-63B6E4DA9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DBEAA-43BC-4DCE-BB08-B048CE223301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5D1BC-5D00-4403-B0A5-68D7EF712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52E13B70-D319-4203-A801-50D338289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9E8E1-2DF8-47F8-97E2-3DA2297898BE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46071-95C9-4A33-A331-79B626796AAE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050F177-E504-4E0F-A6DD-83B61BE561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DAE33-89B7-4B66-B35F-47CBE60DB121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C93697-DA67-4056-A844-EFD4455056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0359D126-6CA1-4352-A5F6-C3D251D50679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10331-6287-4FD2-993E-52808E51B4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43EAD-9E9F-4553-916E-3F0FC9E36BAA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CE836C5-DCBF-4BCB-B6DA-7AE52AF026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51119-88F3-480F-B5C7-49B71D88804F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1D4D8B2-C9BD-4FEA-A7ED-CEDDDF7A4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7B8B-7C7F-4EF3-9321-034FEC9D486B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BCE47A-FC6A-4565-8ED0-C48D3D9B9B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CDAC690-89DC-4088-BF64-A31EB890A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07411-823C-45EA-96C0-91464FB1DDA6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75BB4DE-3D26-4C07-B512-F3ED910BD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D4B0E2FB-D69C-43CD-BB7F-07D79CCF1821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5EF855-D40F-4007-8959-76D05FDB4573}" type="datetimeFigureOut">
              <a:rPr lang="ru-RU" smtClean="0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468B67-E655-4652-8C51-D5AEDEE40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2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5" y="116632"/>
            <a:ext cx="7560838" cy="1296144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«Пинский государственный медицинский  колледж»</a:t>
            </a:r>
            <a:br>
              <a:rPr lang="ru-RU" sz="3100" dirty="0">
                <a:solidFill>
                  <a:srgbClr val="0070C0"/>
                </a:solidFill>
              </a:rPr>
            </a:br>
            <a:br>
              <a:rPr lang="ru-RU" dirty="0"/>
            </a:br>
            <a:br>
              <a:rPr lang="ru-RU" dirty="0"/>
            </a:br>
            <a:r>
              <a:rPr lang="ru-RU" sz="2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305780" y="5445224"/>
            <a:ext cx="8820472" cy="1008112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endParaRPr lang="ru-RU" sz="3600" b="1" dirty="0">
              <a:ln w="6350">
                <a:solidFill>
                  <a:srgbClr val="3891A7">
                    <a:shade val="43000"/>
                  </a:srgbClr>
                </a:solidFill>
              </a:ln>
              <a:solidFill>
                <a:srgbClr val="3891A7">
                  <a:lumMod val="20000"/>
                  <a:lumOff val="8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64008" indent="0">
              <a:buNone/>
            </a:pPr>
            <a:endParaRPr lang="ru-RU" sz="3600" b="1" dirty="0">
              <a:ln w="6350">
                <a:solidFill>
                  <a:srgbClr val="3891A7">
                    <a:shade val="43000"/>
                  </a:srgbClr>
                </a:solidFill>
              </a:ln>
              <a:solidFill>
                <a:srgbClr val="3891A7">
                  <a:lumMod val="20000"/>
                  <a:lumOff val="8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ru-RU" sz="17600" b="1" dirty="0">
                <a:ln w="6350">
                  <a:solidFill>
                    <a:srgbClr val="3891A7">
                      <a:shade val="43000"/>
                    </a:srgbClr>
                  </a:solidFill>
                </a:ln>
                <a:solidFill>
                  <a:srgbClr val="7030A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Цикловая   комиссия № 4 </a:t>
            </a:r>
            <a:endParaRPr lang="ru-RU" sz="17600" dirty="0">
              <a:ln w="6350">
                <a:solidFill>
                  <a:srgbClr val="3891A7">
                    <a:shade val="43000"/>
                  </a:srgbClr>
                </a:solidFill>
              </a:ln>
              <a:solidFill>
                <a:srgbClr val="7030A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158062"/>
            <a:ext cx="1179133" cy="115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1772816"/>
            <a:ext cx="3722489" cy="3196952"/>
          </a:xfrm>
          <a:prstGeom prst="rect">
            <a:avLst/>
          </a:prstGeom>
          <a:noFill/>
        </p:spPr>
      </p:pic>
      <p:pic>
        <p:nvPicPr>
          <p:cNvPr id="10" name="Рисунок 9" descr="F:\ЦК № 4 Документы, материалы\Неделя ЦК 2026г\Неделя ЦК 2025-2026\медсанбат\photo_2026-05-15_12-53-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 r="9604"/>
          <a:stretch/>
        </p:blipFill>
        <p:spPr bwMode="auto">
          <a:xfrm>
            <a:off x="6649168" y="3709260"/>
            <a:ext cx="2198308" cy="2096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ЦК № 4 Документы, материалы\Неделя ЦК 2026г\Неделя ЦК 2025-2026\медсанбат\photo_2026-05-15_12-52-2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21491"/>
          <a:stretch/>
        </p:blipFill>
        <p:spPr bwMode="auto">
          <a:xfrm>
            <a:off x="179512" y="1476146"/>
            <a:ext cx="2448272" cy="203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F:\ЦК № 4 Документы, материалы\Неделя ЦК 2026г\Неделя ЦК 2025-2026\медсанбат\photo_2026-05-15_12-53-2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12758" b="27536"/>
          <a:stretch/>
        </p:blipFill>
        <p:spPr bwMode="auto">
          <a:xfrm>
            <a:off x="179512" y="3709260"/>
            <a:ext cx="2448272" cy="2096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ЦК № 4 Документы, материалы\Неделя ЦК 2026г\Неделя ЦК 2025-2026\16 мая\photo_2026-05-18_06-28-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26" y="1476146"/>
            <a:ext cx="2025906" cy="211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sz="3200" b="1" dirty="0"/>
            </a:br>
            <a:r>
              <a:rPr lang="ru-RU" sz="3600" b="1" dirty="0">
                <a:solidFill>
                  <a:srgbClr val="7030A0"/>
                </a:solidFill>
              </a:rPr>
              <a:t>Николаева</a:t>
            </a:r>
            <a:r>
              <a:rPr lang="ru-RU" sz="3200" b="1" dirty="0">
                <a:solidFill>
                  <a:srgbClr val="7030A0"/>
                </a:solidFill>
              </a:rPr>
              <a:t> Жанна Павловна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9974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484784"/>
            <a:ext cx="5436096" cy="4896544"/>
          </a:xfrm>
        </p:spPr>
        <p:txBody>
          <a:bodyPr>
            <a:normAutofit/>
          </a:bodyPr>
          <a:lstStyle/>
          <a:p>
            <a:pPr eaLnBrk="1" hangingPunct="1"/>
            <a:endParaRPr lang="ru-RU" sz="2200" dirty="0"/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4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Первичной профсоюзной организации учреждения образования «</a:t>
            </a:r>
            <a:r>
              <a:rPr lang="ru-RU" sz="2400" b="1" u="sng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Пинский</a:t>
            </a:r>
            <a:r>
              <a:rPr lang="ru-RU" sz="24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государственный колледж»</a:t>
            </a: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4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категория: 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4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 предметы: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«Сестринское дело и манипуляционная техника»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(ЛД,СД)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200" dirty="0"/>
          </a:p>
          <a:p>
            <a:pPr eaLnBrk="1" hangingPunct="1"/>
            <a:endParaRPr lang="ru-RU" sz="18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564" t="4167" b="8333"/>
          <a:stretch>
            <a:fillRect/>
          </a:stretch>
        </p:blipFill>
        <p:spPr bwMode="auto">
          <a:xfrm>
            <a:off x="467544" y="1743881"/>
            <a:ext cx="278608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Лемешевская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Зоя Ивановна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7584" y="1373314"/>
            <a:ext cx="3678560" cy="479199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214422"/>
            <a:ext cx="5220072" cy="523891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endParaRPr lang="ru-RU" sz="2200" dirty="0"/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лаборатории ЛД: медицинской реабилитации и физиотерапии; СД: медицинской реабилитации </a:t>
            </a:r>
            <a:r>
              <a:rPr lang="ru-RU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ОПКиП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Куратор  21 ЛД группы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600" b="1" u="sng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6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</a:t>
            </a: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вторая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600" b="1" u="sng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 предметы: </a:t>
            </a:r>
            <a:endParaRPr lang="ru-RU" sz="2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«Сестринское дело и манипуляционная техника» (ЛД, СД);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«Медицинская реабилитация и физиотерапия» (Л</a:t>
            </a: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Д)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«Медицинская реабилитация» (</a:t>
            </a: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СД)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Char char="-"/>
              <a:tabLst>
                <a:tab pos="546100" algn="l"/>
              </a:tabLst>
            </a:pPr>
            <a:endParaRPr lang="ru-RU" sz="2800" dirty="0">
              <a:latin typeface="Franklin Gothic Medium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FontTx/>
              <a:buChar char="-"/>
              <a:tabLst>
                <a:tab pos="546100" algn="l"/>
              </a:tabLst>
            </a:pPr>
            <a:endParaRPr lang="ru-RU" sz="2800" b="1" dirty="0">
              <a:latin typeface="Franklin Gothic Book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endParaRPr lang="ru-RU" sz="2800" b="1" u="sng" dirty="0">
              <a:latin typeface="Franklin Gothic Book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200" dirty="0"/>
          </a:p>
          <a:p>
            <a:pPr eaLnBrk="1" hangingPunct="1"/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01" r="5720"/>
          <a:stretch>
            <a:fillRect/>
          </a:stretch>
        </p:blipFill>
        <p:spPr bwMode="auto">
          <a:xfrm>
            <a:off x="395536" y="1628800"/>
            <a:ext cx="3096344" cy="39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07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Головенко Елена Николаевна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428750"/>
            <a:ext cx="4824536" cy="4926013"/>
          </a:xfrm>
        </p:spPr>
        <p:txBody>
          <a:bodyPr>
            <a:normAutofit/>
          </a:bodyPr>
          <a:lstStyle/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категория: 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предметы: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«Сестринское дело и манипуляционная техника» (ЛД, СД)</a:t>
            </a:r>
            <a:endParaRPr lang="ru-RU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dirty="0"/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6" name="Содержимое 5" descr="G:\Я\Screenshot_2024-04-19-23-48-48-929_com.miui.galler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30192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Садовская Светлана Михайловна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428750"/>
            <a:ext cx="4896544" cy="4926013"/>
          </a:xfrm>
        </p:spPr>
        <p:txBody>
          <a:bodyPr>
            <a:normAutofit/>
          </a:bodyPr>
          <a:lstStyle/>
          <a:p>
            <a:pPr marL="0" lv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Куратор  31ЛД группы</a:t>
            </a:r>
            <a:endParaRPr lang="ru-RU" sz="2800" b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категория: 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предметы: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«Сестринское дело и манипуляционная техника» (ЛД, СД)</a:t>
            </a:r>
            <a:endParaRPr lang="ru-RU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dirty="0"/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6" name="Picture 2" descr="C:\Users\Админ\Desktop\IMG-a36087d3e41c3a5044a1fb9d7fc70a58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3929" t="21429" r="37867" b="24998"/>
          <a:stretch>
            <a:fillRect/>
          </a:stretch>
        </p:blipFill>
        <p:spPr bwMode="auto">
          <a:xfrm>
            <a:off x="467544" y="1628800"/>
            <a:ext cx="3143272" cy="4477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Корнейчук Екатерина Викторовна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428750"/>
            <a:ext cx="4752528" cy="4926013"/>
          </a:xfrm>
        </p:spPr>
        <p:txBody>
          <a:bodyPr>
            <a:normAutofit/>
          </a:bodyPr>
          <a:lstStyle/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категория: 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предметы: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«Сестринское дело и манипуляционная техника» (ЛД, СД)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dirty="0"/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6" name="Содержимое 5" descr="C:\Users\Админ\Desktop\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5882" t="3459" r="9804" b="30189"/>
          <a:stretch>
            <a:fillRect/>
          </a:stretch>
        </p:blipFill>
        <p:spPr bwMode="auto">
          <a:xfrm>
            <a:off x="467544" y="1772816"/>
            <a:ext cx="3214710" cy="368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err="1">
                <a:solidFill>
                  <a:srgbClr val="7030A0"/>
                </a:solidFill>
              </a:rPr>
              <a:t>Балюк</a:t>
            </a:r>
            <a:r>
              <a:rPr lang="ru-RU" sz="3200" b="1" dirty="0">
                <a:solidFill>
                  <a:srgbClr val="7030A0"/>
                </a:solidFill>
              </a:rPr>
              <a:t> Анна Васильевна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9974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427984" cy="4896544"/>
          </a:xfrm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Преподаватель;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категория: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 предметы: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«Сестринское дело и манипуляционная техника» (ЛД, СД);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«Фармакология»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(СД)</a:t>
            </a:r>
            <a:endParaRPr lang="ru-RU" sz="1800" dirty="0"/>
          </a:p>
        </p:txBody>
      </p:sp>
      <p:pic>
        <p:nvPicPr>
          <p:cNvPr id="5" name="Рисунок 4" descr="C:\Users\Админ\Desktop\фото для сайта\photo_2025-09-01_21-04-33.jpg"/>
          <p:cNvPicPr/>
          <p:nvPr/>
        </p:nvPicPr>
        <p:blipFill>
          <a:blip r:embed="rId2" cstate="print"/>
          <a:srcRect l="12289" r="5660" b="49696"/>
          <a:stretch>
            <a:fillRect/>
          </a:stretch>
        </p:blipFill>
        <p:spPr bwMode="auto">
          <a:xfrm>
            <a:off x="428596" y="2000240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22972906"/>
              </p:ext>
            </p:extLst>
          </p:nvPr>
        </p:nvGraphicFramePr>
        <p:xfrm>
          <a:off x="323528" y="357166"/>
          <a:ext cx="8496944" cy="617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800579"/>
              </p:ext>
            </p:extLst>
          </p:nvPr>
        </p:nvGraphicFramePr>
        <p:xfrm>
          <a:off x="500034" y="285728"/>
          <a:ext cx="807249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6" descr="D:\Мои документы\Презентации картинки\W1nzUuCUrz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196752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8540911"/>
              </p:ext>
            </p:extLst>
          </p:nvPr>
        </p:nvGraphicFramePr>
        <p:xfrm>
          <a:off x="285720" y="332656"/>
          <a:ext cx="85725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4378991"/>
              </p:ext>
            </p:extLst>
          </p:nvPr>
        </p:nvGraphicFramePr>
        <p:xfrm>
          <a:off x="285720" y="332656"/>
          <a:ext cx="85725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116632"/>
            <a:ext cx="7582616" cy="1296144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«Пинский государственный медицинский колледж»</a:t>
            </a:r>
            <a:br>
              <a:rPr lang="ru-RU" sz="3100" dirty="0">
                <a:solidFill>
                  <a:srgbClr val="0070C0"/>
                </a:solidFill>
              </a:rPr>
            </a:br>
            <a:br>
              <a:rPr lang="ru-RU" dirty="0"/>
            </a:br>
            <a:br>
              <a:rPr lang="ru-RU" dirty="0"/>
            </a:br>
            <a:r>
              <a:rPr lang="ru-RU" sz="2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288390" y="4028348"/>
            <a:ext cx="3888432" cy="2189585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endParaRPr lang="ru-RU" sz="3600" b="1" dirty="0">
              <a:ln w="6350">
                <a:solidFill>
                  <a:srgbClr val="3891A7">
                    <a:shade val="43000"/>
                  </a:srgbClr>
                </a:solidFill>
              </a:ln>
              <a:solidFill>
                <a:srgbClr val="3891A7">
                  <a:lumMod val="20000"/>
                  <a:lumOff val="8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64008" indent="0">
              <a:buNone/>
            </a:pPr>
            <a:endParaRPr lang="ru-RU" sz="3600" b="1" dirty="0">
              <a:ln w="6350">
                <a:solidFill>
                  <a:srgbClr val="3891A7">
                    <a:shade val="43000"/>
                  </a:srgbClr>
                </a:solidFill>
              </a:ln>
              <a:solidFill>
                <a:srgbClr val="3891A7">
                  <a:lumMod val="20000"/>
                  <a:lumOff val="8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ru-RU" sz="16000" b="1" dirty="0">
                <a:ln w="6350">
                  <a:solidFill>
                    <a:srgbClr val="3891A7">
                      <a:shade val="43000"/>
                    </a:srgb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Цикловая   комиссия </a:t>
            </a:r>
          </a:p>
          <a:p>
            <a:pPr marL="64008" indent="0" algn="ctr">
              <a:buNone/>
            </a:pPr>
            <a:r>
              <a:rPr lang="ru-RU" sz="16000" b="1" dirty="0">
                <a:ln w="6350">
                  <a:solidFill>
                    <a:srgbClr val="3891A7">
                      <a:shade val="43000"/>
                    </a:srgb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№ 4 </a:t>
            </a:r>
            <a:endParaRPr lang="ru-RU" sz="16000" dirty="0">
              <a:ln w="6350">
                <a:solidFill>
                  <a:srgbClr val="3891A7">
                    <a:shade val="43000"/>
                  </a:srgb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8842"/>
            <a:ext cx="1412696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esktop\2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5755"/>
            <a:ext cx="2088232" cy="286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t="4167" b="8333"/>
          <a:stretch>
            <a:fillRect/>
          </a:stretch>
        </p:blipFill>
        <p:spPr bwMode="auto">
          <a:xfrm>
            <a:off x="4714876" y="3286124"/>
            <a:ext cx="128588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11376" r="12916" b="8997"/>
          <a:stretch>
            <a:fillRect/>
          </a:stretch>
        </p:blipFill>
        <p:spPr bwMode="auto">
          <a:xfrm>
            <a:off x="6072198" y="1571612"/>
            <a:ext cx="1071569" cy="1535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 r="14635"/>
          <a:stretch>
            <a:fillRect/>
          </a:stretch>
        </p:blipFill>
        <p:spPr bwMode="auto">
          <a:xfrm>
            <a:off x="4714876" y="1571612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 l="5000" r="5000" b="5000"/>
          <a:stretch>
            <a:fillRect/>
          </a:stretch>
        </p:blipFill>
        <p:spPr bwMode="auto">
          <a:xfrm>
            <a:off x="6143636" y="3214686"/>
            <a:ext cx="1285884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G:\Я\Screenshot_2024-04-19-23-48-48-929_com.miui.galler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214686"/>
            <a:ext cx="12858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\Desktop\2.jpg"/>
          <p:cNvPicPr/>
          <p:nvPr/>
        </p:nvPicPr>
        <p:blipFill>
          <a:blip r:embed="rId10" cstate="print"/>
          <a:srcRect l="25882" t="3459" r="9804" b="30189"/>
          <a:stretch>
            <a:fillRect/>
          </a:stretch>
        </p:blipFill>
        <p:spPr bwMode="auto">
          <a:xfrm>
            <a:off x="4786314" y="4857760"/>
            <a:ext cx="117712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Админ\Desktop\IMG-a36087d3e41c3a5044a1fb9d7fc70a58-V.jpg"/>
          <p:cNvPicPr>
            <a:picLocks noChangeAspect="1" noChangeArrowheads="1"/>
          </p:cNvPicPr>
          <p:nvPr/>
        </p:nvPicPr>
        <p:blipFill>
          <a:blip r:embed="rId11" cstate="print"/>
          <a:srcRect l="33929" t="21429" r="33927" b="24998"/>
          <a:stretch>
            <a:fillRect/>
          </a:stretch>
        </p:blipFill>
        <p:spPr bwMode="auto">
          <a:xfrm>
            <a:off x="6072198" y="4857760"/>
            <a:ext cx="1357322" cy="1428760"/>
          </a:xfrm>
          <a:prstGeom prst="rect">
            <a:avLst/>
          </a:prstGeom>
          <a:noFill/>
        </p:spPr>
      </p:pic>
      <p:pic>
        <p:nvPicPr>
          <p:cNvPr id="16" name="Рисунок 15" descr="C:\Users\Админ\Desktop\фото для сайта\photo_2025-09-01_21-04-33.jpg"/>
          <p:cNvPicPr/>
          <p:nvPr/>
        </p:nvPicPr>
        <p:blipFill>
          <a:blip r:embed="rId12" cstate="print"/>
          <a:srcRect l="12289" r="5660" b="49696"/>
          <a:stretch>
            <a:fillRect/>
          </a:stretch>
        </p:blipFill>
        <p:spPr bwMode="auto">
          <a:xfrm>
            <a:off x="7358083" y="1643050"/>
            <a:ext cx="1357322" cy="14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FB6A3-EBA6-46AD-8DD5-7458CB7390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1114" y="4865396"/>
            <a:ext cx="1296039" cy="13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2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7164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Учебно-методическая работа преподавателей цикловой комиссии реализуется через анализ учебно-программной документации, методических материалов, разработку учебно-методических комплексов учебных предметов цикла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3600" b="1" dirty="0"/>
              <a:t>  </a:t>
            </a:r>
          </a:p>
        </p:txBody>
      </p:sp>
      <p:pic>
        <p:nvPicPr>
          <p:cNvPr id="7" name="Рисунок 6" descr="G:\Новая папка1\IMG_20211108_1015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50046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Новая папка1\IMG_20211108_101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857364"/>
            <a:ext cx="34289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293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1368426" y="4365104"/>
            <a:ext cx="6480174" cy="1368152"/>
          </a:xfrm>
        </p:spPr>
        <p:txBody>
          <a:bodyPr/>
          <a:lstStyle/>
          <a:p>
            <a:pPr eaLnBrk="1" hangingPunct="1"/>
            <a:endParaRPr lang="ru-RU" dirty="0"/>
          </a:p>
          <a:p>
            <a:pPr marL="0" indent="0" eaLnBrk="1" hangingPunct="1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768702" cy="1872208"/>
          </a:xfrm>
        </p:spPr>
        <p:txBody>
          <a:bodyPr>
            <a:noAutofit/>
          </a:bodyPr>
          <a:lstStyle/>
          <a:p>
            <a:pPr lvl="0"/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br>
              <a:rPr lang="ru-RU" sz="2000" b="1" dirty="0">
                <a:latin typeface="Bookman Old Style" pitchFamily="18" charset="0"/>
              </a:rPr>
            </a:b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практических занятиях реализуются современные образовательные технологии обучения: работа на </a:t>
            </a:r>
            <a:r>
              <a:rPr lang="ru-RU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симуляционном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оборудовании, в малых группах сотрудничества, приемы интерактивного обучения «</a:t>
            </a:r>
            <a:r>
              <a:rPr lang="ru-RU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Симуляционный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тренинг»,  «Лови ошибку», «Верно-неверно», «Конверт НПА», «</a:t>
            </a:r>
            <a:r>
              <a:rPr lang="ru-RU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Чеклист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и др., викторина «Мы за ЗОЖ», олимпиада профессионального мастерства</a:t>
            </a:r>
          </a:p>
        </p:txBody>
      </p:sp>
      <p:pic>
        <p:nvPicPr>
          <p:cNvPr id="12" name="Рисунок 11" descr="F:\ЦК № 4 Документы, материалы\Неделя ЦК 2026г\Неделя ЦК 2025-2026\фото\photo_2026-05-13_21-37-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1" r="4516" b="18208"/>
          <a:stretch/>
        </p:blipFill>
        <p:spPr bwMode="auto">
          <a:xfrm>
            <a:off x="6071455" y="2250439"/>
            <a:ext cx="2736304" cy="2182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F:\ЦК № 4 Документы, материалы\Неделя ЦК 2026г\Неделя ЦК 2025-2026\фото\photo_2026-05-13_21-37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1539"/>
            <a:ext cx="2061527" cy="249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ЦК № 4 Документы, материалы\Неделя ЦК 2026г\Неделя ЦК 2025-2026\викторина\photo_2026-05-14_07-57-02 (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21596"/>
          <a:stretch/>
        </p:blipFill>
        <p:spPr bwMode="auto">
          <a:xfrm>
            <a:off x="179512" y="2250440"/>
            <a:ext cx="2448272" cy="2116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F:\ЦК № 4 Документы, материалы\Неделя ЦК 2026г\Неделя ЦК 2025-2026\викторина\photo_2026-05-15_12-55-1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22789" b="24510"/>
          <a:stretch/>
        </p:blipFill>
        <p:spPr bwMode="auto">
          <a:xfrm>
            <a:off x="822795" y="4432895"/>
            <a:ext cx="2582989" cy="2092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F:\ЦК № 4 Документы, материалы\Неделя ЦК 2026г\Неделя ЦК 2025-2026\фото\photo_2026-05-13_21-37-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4" b="16482"/>
          <a:stretch/>
        </p:blipFill>
        <p:spPr bwMode="auto">
          <a:xfrm>
            <a:off x="6071455" y="4581127"/>
            <a:ext cx="2736304" cy="1944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</a:t>
            </a:r>
          </a:p>
        </p:txBody>
      </p:sp>
      <p:pic>
        <p:nvPicPr>
          <p:cNvPr id="11" name="Объект 10" descr="F:\ЦК № 4 Документы, материалы\Неделя ЦК 2026г\Неделя ЦК 2025-2026\16 мая\photo_2026-05-18_06-28-42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/>
          <a:stretch/>
        </p:blipFill>
        <p:spPr bwMode="auto">
          <a:xfrm>
            <a:off x="521550" y="3619275"/>
            <a:ext cx="2268252" cy="2430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ЦК № 4 Документы, материалы\Неделя ЦК 2026г\Неделя ЦК 2025-2026\фото\photo_2026-05-13_21-37-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7"/>
          <a:stretch/>
        </p:blipFill>
        <p:spPr bwMode="auto">
          <a:xfrm>
            <a:off x="3491880" y="922209"/>
            <a:ext cx="2221003" cy="2501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F:\ЦК № 4 Документы, материалы\Неделя ЦК 2026г\открытое Садовская\IMG_20260515_13343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5" r="18139"/>
          <a:stretch/>
        </p:blipFill>
        <p:spPr bwMode="auto">
          <a:xfrm>
            <a:off x="6300192" y="917759"/>
            <a:ext cx="2336278" cy="250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ЦК № 4 Документы, материалы\Неделя ЦК 2026г\открытое Садовская\IMG_20260515_13095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/>
          <a:stretch/>
        </p:blipFill>
        <p:spPr bwMode="auto">
          <a:xfrm>
            <a:off x="6268812" y="3575779"/>
            <a:ext cx="2367658" cy="2517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F:\ЦК № 4 Документы, материалы\Неделя ЦК 2026г\Неделя ЦК 2025-2026\фото\photo_2026-05-13_21-37-4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/>
          <a:stretch/>
        </p:blipFill>
        <p:spPr bwMode="auto">
          <a:xfrm>
            <a:off x="3491880" y="3600377"/>
            <a:ext cx="2221003" cy="2366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F:\ЦК № 4 Документы, материалы\Неделя ЦК 2026г\Неделя ЦК 2025-2026\16 мая\photo_2026-05-18_06-28-4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/>
          <a:stretch/>
        </p:blipFill>
        <p:spPr bwMode="auto">
          <a:xfrm>
            <a:off x="539552" y="917759"/>
            <a:ext cx="2232248" cy="2501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6554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5189"/>
            <a:ext cx="8784976" cy="1587627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лаборатории цикловой комиссии работают кружки «Медики», «Нелекарственная медицина»</a:t>
            </a:r>
            <a:br>
              <a:rPr lang="ru-RU" sz="2700" b="1" dirty="0">
                <a:solidFill>
                  <a:srgbClr val="0070C0"/>
                </a:solidFill>
              </a:rPr>
            </a:br>
            <a:endParaRPr lang="ru-RU" sz="2700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G:\Работа учебной лаборатории  СД и МТ(2011-2013г.)\Кружок 2012-2013г\DSCF1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5" y="2420888"/>
            <a:ext cx="4264344" cy="306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" y="2284901"/>
            <a:ext cx="4508704" cy="334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16415329"/>
              </p:ext>
            </p:extLst>
          </p:nvPr>
        </p:nvGraphicFramePr>
        <p:xfrm>
          <a:off x="428564" y="214290"/>
          <a:ext cx="871543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02" y="2769412"/>
            <a:ext cx="8378996" cy="3395892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Одной из форм работы комиссии является Неделя цикловой комиссии</a:t>
            </a:r>
            <a:b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5ECCF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Недели проводится  много интересных и творческих мероприятий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4803170" cy="254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77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28599"/>
            <a:ext cx="8640960" cy="125618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ru-RU" sz="2700" b="1" dirty="0">
                <a:solidFill>
                  <a:srgbClr val="0070C0"/>
                </a:solidFill>
              </a:rPr>
              <a:t>                 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УЧАЩИХСЯ  колледжа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be-BY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7" y="259353"/>
            <a:ext cx="1669279" cy="13591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275403"/>
            <a:ext cx="6421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Была оформлена выставка творческих работ учащихся в виде плакатов, буклетов, рисунков и творческих поделок. </a:t>
            </a:r>
          </a:p>
          <a:p>
            <a:pPr algn="just"/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Лучшие были работы отмечены призами.</a:t>
            </a:r>
            <a:endParaRPr lang="ru-RU" dirty="0"/>
          </a:p>
        </p:txBody>
      </p:sp>
      <p:pic>
        <p:nvPicPr>
          <p:cNvPr id="14" name="Рисунок 13" descr="F:\ЦК № 4 Документы, материалы\Неделя ЦК 2026г\Неделя ЦК 2025-2026\16 мая\photo_2026-05-18_06-28-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b="12870"/>
          <a:stretch/>
        </p:blipFill>
        <p:spPr bwMode="auto">
          <a:xfrm>
            <a:off x="3635896" y="3021786"/>
            <a:ext cx="2520280" cy="3200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ЦК № 4 Документы, материалы\Неделя ЦК 2026г\Неделя ЦК 2025-2026\16 мая\photo_2026-05-18_06-28-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9"/>
          <a:stretch/>
        </p:blipFill>
        <p:spPr bwMode="auto">
          <a:xfrm>
            <a:off x="252337" y="2974136"/>
            <a:ext cx="3178891" cy="324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F:\ЦК № 4 Документы, материалы\Неделя ЦК 2026г\Неделя ЦК 2025-2026\16 мая\photo_2026-05-18_06-28-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021786"/>
            <a:ext cx="2520281" cy="320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77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ЦК № 4 Документы, материалы\Неделя ЦК 2026г\Неделя ЦК 2025-2026\медсанбат\photo_2026-05-15_12-52-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8" b="17596"/>
          <a:stretch/>
        </p:blipFill>
        <p:spPr bwMode="auto">
          <a:xfrm>
            <a:off x="304715" y="3034136"/>
            <a:ext cx="2674243" cy="269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ЦК № 4 Документы, материалы\Неделя ЦК 2026г\Неделя ЦК 2025-2026\фото\photo_2026-05-13_12-32-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t="20461" r="4505"/>
          <a:stretch/>
        </p:blipFill>
        <p:spPr bwMode="auto">
          <a:xfrm>
            <a:off x="6751728" y="3503368"/>
            <a:ext cx="2088231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ЦК № 4 Документы, материалы\Неделя ЦК 2026г\Неделя ЦК 2025-2026\медсанбат\photo_2026-05-15_12-53-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10020" r="15723" b="7209"/>
          <a:stretch/>
        </p:blipFill>
        <p:spPr bwMode="auto">
          <a:xfrm>
            <a:off x="323528" y="404664"/>
            <a:ext cx="2674243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F:\ЦК № 4 Документы, материалы\Неделя ЦК 2026г\Неделя ЦК 2025-2026\фото\photo_2026-05-13_21-37-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4461" r="4853" b="15613"/>
          <a:stretch/>
        </p:blipFill>
        <p:spPr bwMode="auto">
          <a:xfrm>
            <a:off x="6773046" y="404664"/>
            <a:ext cx="2088232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ЦК № 4 Документы, материалы\Неделя ЦК 2026г\Неделя ЦК 2025-2026\викторина\photo_2026-05-14_07-57-08 (3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/>
          <a:stretch/>
        </p:blipFill>
        <p:spPr bwMode="auto">
          <a:xfrm>
            <a:off x="3203848" y="1412776"/>
            <a:ext cx="3379068" cy="3242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038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40960" cy="1472208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solidFill>
                  <a:srgbClr val="FF0000"/>
                </a:solidFill>
              </a:rPr>
            </a:br>
            <a:br>
              <a:rPr lang="ru-RU" sz="2700" b="1" dirty="0">
                <a:solidFill>
                  <a:srgbClr val="FF0000"/>
                </a:solidFill>
              </a:rPr>
            </a:br>
            <a:br>
              <a:rPr lang="ru-RU" sz="2700" b="1" dirty="0">
                <a:solidFill>
                  <a:srgbClr val="FF0000"/>
                </a:solidFill>
              </a:rPr>
            </a:br>
            <a:br>
              <a:rPr lang="ru-RU" sz="2400" b="1" dirty="0">
                <a:solidFill>
                  <a:srgbClr val="FF0000"/>
                </a:solidFill>
              </a:rPr>
            </a:br>
            <a:endParaRPr lang="be-BY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856984" cy="786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ОТКРЫТЫЕ ПРАКТИЧЕСКИЕ ЗАНЯТИЯ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учебному предмету «Сестринское дело и манипуляционная техника»</a:t>
            </a: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теме «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Постановка       по теме «Заполнение              по теме «Кормление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периферического             системы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инфузионной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       ребенка через катетер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венозного катетера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                                                          (зонд)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желучочный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7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	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теме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«Взятие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крови из вены для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биохимического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шприцем, вакуумными системами»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                         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                         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    </a:t>
            </a:r>
          </a:p>
        </p:txBody>
      </p:sp>
      <p:pic>
        <p:nvPicPr>
          <p:cNvPr id="11" name="Рисунок 10" descr="F:\ЦК № 4 Документы, материалы\Неделя ЦК 2026г\открытое Садовская\IMG_20260515_1307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0" r="10577"/>
          <a:stretch/>
        </p:blipFill>
        <p:spPr bwMode="auto">
          <a:xfrm>
            <a:off x="2699792" y="2175085"/>
            <a:ext cx="1764196" cy="1845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ЦК № 4 Документы, материалы\Неделя ЦК 2026г\открытое Садовская\IMG_20260515_1335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8" r="18462" b="6161"/>
          <a:stretch/>
        </p:blipFill>
        <p:spPr bwMode="auto">
          <a:xfrm>
            <a:off x="4608004" y="2175085"/>
            <a:ext cx="1788625" cy="1962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ЦК № 4 Документы, материалы\Неделя ЦК 2026г\Неделя ЦК 2025-2026\фото\photo_2026-05-13_21-37-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7"/>
          <a:stretch/>
        </p:blipFill>
        <p:spPr bwMode="auto">
          <a:xfrm>
            <a:off x="335422" y="2450554"/>
            <a:ext cx="2016224" cy="2052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ЦК № 4 Документы, материалы\Неделя ЦК 2026г\Неделя ЦК 2025-2026\16 мая\photo_2026-05-18_06-28-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63020"/>
            <a:ext cx="2160240" cy="213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:\ЦК № 4 Документы, материалы\Неделя ЦК 2026г\Неделя ЦК 2025-2026\фото\photo_2026-05-13_21-37-3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9"/>
          <a:stretch/>
        </p:blipFill>
        <p:spPr bwMode="auto">
          <a:xfrm>
            <a:off x="2579339" y="4274374"/>
            <a:ext cx="1643380" cy="1748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F:\ЦК № 4 Документы, материалы\Неделя ЦК 2026г\Неделя ЦК 2025-2026\фото\photo_2026-05-13_21-37-4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/>
          <a:stretch/>
        </p:blipFill>
        <p:spPr bwMode="auto">
          <a:xfrm>
            <a:off x="4442119" y="4274374"/>
            <a:ext cx="1534795" cy="173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F:\ЦК № 4 Документы, материалы\Неделя ЦК 2026г\Неделя ЦК 2025-2026\фото\photo_2026-05-13_21-37-4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2003"/>
            <a:ext cx="1589405" cy="173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06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37407450"/>
              </p:ext>
            </p:extLst>
          </p:nvPr>
        </p:nvGraphicFramePr>
        <p:xfrm>
          <a:off x="214282" y="1601416"/>
          <a:ext cx="87154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3786182" y="214290"/>
            <a:ext cx="1500198" cy="1368152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5914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4328" cy="14401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143372" y="1484784"/>
            <a:ext cx="4749108" cy="435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«Совершенствование образовательного процесса на основе использования информационно-коммуникационных, практико-ориентированных технологий обучения для формирования профессиональных компетенций будущих специалистов» </a:t>
            </a:r>
            <a:endParaRPr lang="be-BY" sz="2500" b="1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b="1" dirty="0">
              <a:latin typeface="Franklin Gothic Book" panose="020B05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Цикловая комиссия № 4 работает в соответствии с методической целью колледжа: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ЦК № 4 Документы, материалы\Неделя ЦК 2026г\Неделя ЦК 2025-2026\16 мая\photo_2026-05-18_06-28-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7463" r="4951"/>
          <a:stretch/>
        </p:blipFill>
        <p:spPr bwMode="auto">
          <a:xfrm>
            <a:off x="467544" y="1556792"/>
            <a:ext cx="2565648" cy="2616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ЦК № 4 Документы, материалы\Неделя ЦК 2026г\Неделя ЦК 2025-2026\фото\photo_2026-05-13_21-37-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/>
          <a:stretch/>
        </p:blipFill>
        <p:spPr bwMode="auto">
          <a:xfrm>
            <a:off x="467544" y="4279984"/>
            <a:ext cx="2565648" cy="2101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244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5461" y="309093"/>
            <a:ext cx="7959143" cy="4262907"/>
          </a:xfrm>
        </p:spPr>
        <p:txBody>
          <a:bodyPr>
            <a:prstTxWarp prst="textChevronInverted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2273293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4328" cy="14401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01752" y="1714488"/>
            <a:ext cx="8503920" cy="4384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Сестринское дело и манипуляционная техника;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Внутренние болезни;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 Медицинская реабилитация и физиотерапия;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Медицинская реабилитация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200" b="1" dirty="0"/>
          </a:p>
          <a:p>
            <a:pPr>
              <a:buFont typeface="Wingdings" panose="05000000000000000000" pitchFamily="2" charset="2"/>
              <a:buChar char="Ø"/>
            </a:pP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ЦК № 4 обеспечивает преподавание   следующих  учебных предметов: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7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 цикловой комиссии № 4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786322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Малявко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председатель цикловой комиссии, заведующий лаборатории СД и МТ,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4857760"/>
            <a:ext cx="250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Лемешевская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З.И.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заведующий лабораторией реабилитации,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4444" b="4444"/>
          <a:stretch>
            <a:fillRect/>
          </a:stretch>
        </p:blipFill>
        <p:spPr bwMode="auto">
          <a:xfrm>
            <a:off x="6456665" y="1714488"/>
            <a:ext cx="2335621" cy="3071834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18317"/>
          <a:stretch>
            <a:fillRect/>
          </a:stretch>
        </p:blipFill>
        <p:spPr bwMode="auto">
          <a:xfrm>
            <a:off x="642910" y="1684174"/>
            <a:ext cx="2286016" cy="310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5405"/>
          <a:stretch>
            <a:fillRect/>
          </a:stretch>
        </p:blipFill>
        <p:spPr bwMode="auto">
          <a:xfrm>
            <a:off x="3357554" y="1696450"/>
            <a:ext cx="2714644" cy="308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143636" y="4786322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Николаева Ж.П.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председатель первичной профсоюзной организации,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</p:txBody>
      </p:sp>
    </p:spTree>
    <p:extLst>
      <p:ext uri="{BB962C8B-B14F-4D97-AF65-F5344CB8AC3E}">
        <p14:creationId xmlns:p14="http://schemas.microsoft.com/office/powerpoint/2010/main" val="266647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4328" cy="14401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 цикловой комиссии № 4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3" y="5214950"/>
            <a:ext cx="3132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Полякова И.Ю. руководитель практики,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92" y="5143512"/>
            <a:ext cx="25814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Садовская С.М.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C4FAD-12C2-46C0-B2FA-40799D913205}"/>
              </a:ext>
            </a:extLst>
          </p:cNvPr>
          <p:cNvSpPr txBox="1"/>
          <p:nvPr/>
        </p:nvSpPr>
        <p:spPr>
          <a:xfrm>
            <a:off x="5940152" y="521495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Головенко Е.Н. преподаватель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4996EE-24FA-457D-9FF0-8C4314886E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2304256" cy="3365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G:\Я\Screenshot_2024-04-19-23-48-48-929_com.miui.galle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643050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97" y="1643051"/>
            <a:ext cx="2484431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9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4328" cy="14401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 цикловой комиссии № 4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31564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Корнейчук Е.В.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521495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Балюк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C4FAD-12C2-46C0-B2FA-40799D913205}"/>
              </a:ext>
            </a:extLst>
          </p:cNvPr>
          <p:cNvSpPr txBox="1"/>
          <p:nvPr/>
        </p:nvSpPr>
        <p:spPr>
          <a:xfrm>
            <a:off x="6429388" y="5315643"/>
            <a:ext cx="224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Жидко Е.К.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лаборант</a:t>
            </a:r>
          </a:p>
        </p:txBody>
      </p:sp>
      <p:pic>
        <p:nvPicPr>
          <p:cNvPr id="9" name="Рисунок 8" descr="C:\Users\Админ\Desktop\2.jpg"/>
          <p:cNvPicPr/>
          <p:nvPr/>
        </p:nvPicPr>
        <p:blipFill>
          <a:blip r:embed="rId3" cstate="print"/>
          <a:srcRect l="25882" t="3459" r="17600" b="30189"/>
          <a:stretch>
            <a:fillRect/>
          </a:stretch>
        </p:blipFill>
        <p:spPr bwMode="auto">
          <a:xfrm>
            <a:off x="571472" y="1928802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\Desktop\фото для сайта\photo_2025-09-01_21-04-33.jpg"/>
          <p:cNvPicPr/>
          <p:nvPr/>
        </p:nvPicPr>
        <p:blipFill>
          <a:blip r:embed="rId4" cstate="print"/>
          <a:srcRect l="12289" r="5660" b="49696"/>
          <a:stretch>
            <a:fillRect/>
          </a:stretch>
        </p:blipFill>
        <p:spPr bwMode="auto">
          <a:xfrm>
            <a:off x="3357554" y="1928802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DC88C6-2ACF-46F0-BC48-0D4484BE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928802"/>
            <a:ext cx="2428892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85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Малявко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Татьяна Михайловна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700808"/>
            <a:ext cx="5544616" cy="4657150"/>
          </a:xfrm>
        </p:spPr>
        <p:txBody>
          <a:bodyPr>
            <a:noAutofit/>
          </a:bodyPr>
          <a:lstStyle/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3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цикловой комиссии №4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3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 лаборатории </a:t>
            </a:r>
            <a:r>
              <a:rPr lang="ru-RU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ЛД, СД: сестринского дела и манипуляционной техники; МДД: внутренних болезней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3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Куратор: </a:t>
            </a:r>
            <a:r>
              <a:rPr lang="ru-RU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 СД группы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3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3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категория:  </a:t>
            </a:r>
            <a:r>
              <a:rPr lang="ru-RU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высшая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3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 предметы: </a:t>
            </a:r>
            <a:endParaRPr lang="ru-RU" sz="23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«Сестринское дело и манипуляционная техника» (ЛД, СД)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8428"/>
          <a:stretch>
            <a:fillRect/>
          </a:stretch>
        </p:blipFill>
        <p:spPr bwMode="auto">
          <a:xfrm>
            <a:off x="251520" y="1772816"/>
            <a:ext cx="3070124" cy="392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Полякова Илона </a:t>
            </a:r>
            <a:r>
              <a:rPr lang="ru-RU" sz="3200" b="1" dirty="0" err="1">
                <a:solidFill>
                  <a:srgbClr val="7030A0"/>
                </a:solidFill>
              </a:rPr>
              <a:t>Юльяновна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678769"/>
            <a:ext cx="5112568" cy="4675994"/>
          </a:xfrm>
        </p:spPr>
        <p:txBody>
          <a:bodyPr>
            <a:normAutofit/>
          </a:bodyPr>
          <a:lstStyle/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Руководитель практики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категория: 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высшая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tabLst>
                <a:tab pos="546100" algn="l"/>
              </a:tabLst>
            </a:pPr>
            <a:r>
              <a:rPr lang="ru-RU" sz="28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Преподаваемые учебные предметы: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  <a:tabLst>
                <a:tab pos="5461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«Внутренние болезни» (МДД)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dirty="0"/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11376" r="12916" b="8997"/>
          <a:stretch>
            <a:fillRect/>
          </a:stretch>
        </p:blipFill>
        <p:spPr bwMode="auto">
          <a:xfrm>
            <a:off x="539552" y="1628800"/>
            <a:ext cx="2786082" cy="4179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96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13023c4c07e432c418596352cb4d9863287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2119</TotalTime>
  <Words>784</Words>
  <Application>Microsoft Office PowerPoint</Application>
  <PresentationFormat>Экран (4:3)</PresentationFormat>
  <Paragraphs>179</Paragraphs>
  <Slides>30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Bookman Old Style</vt:lpstr>
      <vt:lpstr>Calibri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Официальная</vt:lpstr>
      <vt:lpstr>Учреждение образования  «Пинский государственный медицинский  колледж»         </vt:lpstr>
      <vt:lpstr>Учреждение образования  «Пинский государственный медицинский колледж»         </vt:lpstr>
      <vt:lpstr>             </vt:lpstr>
      <vt:lpstr>             </vt:lpstr>
      <vt:lpstr>             </vt:lpstr>
      <vt:lpstr>             </vt:lpstr>
      <vt:lpstr>             </vt:lpstr>
      <vt:lpstr>Малявко Татьяна Михайловна </vt:lpstr>
      <vt:lpstr>Полякова Илона Юльяновна</vt:lpstr>
      <vt:lpstr> Николаева Жанна Павловна</vt:lpstr>
      <vt:lpstr>Лемешевская Зоя Ивановна</vt:lpstr>
      <vt:lpstr>Головенко Елена Николаевна</vt:lpstr>
      <vt:lpstr>Садовская Светлана Михайловна</vt:lpstr>
      <vt:lpstr>Корнейчук Екатерина Викторовна</vt:lpstr>
      <vt:lpstr>Балюк Анна Васильевна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Учебно-методическая работа преподавателей цикловой комиссии реализуется через анализ учебно-программной документации, методических материалов, разработку учебно-методических комплексов учебных предметов цикла   </vt:lpstr>
      <vt:lpstr>                         На практических занятиях реализуются современные образовательные технологии обучения: работа на симуляционном оборудовании, в малых группах сотрудничества, приемы интерактивного обучения «Симуляционный тренинг»,  «Лови ошибку», «Верно-неверно», «Конверт НПА», «Чеклист» и др., викторина «Мы за ЗОЖ», олимпиада профессионального мастерства</vt:lpstr>
      <vt:lpstr>Практические занятия</vt:lpstr>
      <vt:lpstr>При лаборатории цикловой комиссии работают кружки «Медики», «Нелекарственная медицина» </vt:lpstr>
      <vt:lpstr>Презентация PowerPoint</vt:lpstr>
      <vt:lpstr>  Одной из форм работы комиссии является Неделя цикловой комиссии  В рамках Недели проводится  много интересных и творческих мероприятий </vt:lpstr>
      <vt:lpstr>                  ВЫСТАВКА ТВОРЧЕСКИХ РАБОТ УЧАЩИХСЯ  колледжа </vt:lpstr>
      <vt:lpstr>Презентация PowerPoint</vt:lpstr>
      <vt:lpstr>    </vt:lpstr>
      <vt:lpstr>Презентация PowerPoint</vt:lpstr>
      <vt:lpstr>Спасибо за внимание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Цикловая комиссия сестринского дела и манипуляционной техники, неотложной помощи</dc:title>
  <dc:creator>Сергей</dc:creator>
  <cp:lastModifiedBy>User</cp:lastModifiedBy>
  <cp:revision>270</cp:revision>
  <dcterms:created xsi:type="dcterms:W3CDTF">2010-04-04T16:18:50Z</dcterms:created>
  <dcterms:modified xsi:type="dcterms:W3CDTF">2026-06-23T07:28:06Z</dcterms:modified>
</cp:coreProperties>
</file>